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7" d="100"/>
          <a:sy n="77" d="100"/>
        </p:scale>
        <p:origin x="126" y="115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D5D30A-E7B2-49FB-B80E-487B4B3518B8}"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40060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5D30A-E7B2-49FB-B80E-487B4B3518B8}"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21975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5D30A-E7B2-49FB-B80E-487B4B3518B8}"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49968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5D30A-E7B2-49FB-B80E-487B4B3518B8}"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897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D5D30A-E7B2-49FB-B80E-487B4B3518B8}"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3408881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D5D30A-E7B2-49FB-B80E-487B4B3518B8}"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07805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D5D30A-E7B2-49FB-B80E-487B4B3518B8}" type="datetimeFigureOut">
              <a:rPr lang="en-US" smtClean="0"/>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573488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D5D30A-E7B2-49FB-B80E-487B4B3518B8}" type="datetimeFigureOut">
              <a:rPr lang="en-US" smtClean="0"/>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60071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5D30A-E7B2-49FB-B80E-487B4B3518B8}" type="datetimeFigureOut">
              <a:rPr lang="en-US" smtClean="0"/>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370571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D5D30A-E7B2-49FB-B80E-487B4B3518B8}"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288132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D5D30A-E7B2-49FB-B80E-487B4B3518B8}"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2DABB-0D7E-457A-A094-05BA199EE515}" type="slidenum">
              <a:rPr lang="en-US" smtClean="0"/>
              <a:t>‹#›</a:t>
            </a:fld>
            <a:endParaRPr lang="en-US"/>
          </a:p>
        </p:txBody>
      </p:sp>
    </p:spTree>
    <p:extLst>
      <p:ext uri="{BB962C8B-B14F-4D97-AF65-F5344CB8AC3E}">
        <p14:creationId xmlns:p14="http://schemas.microsoft.com/office/powerpoint/2010/main" val="194903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5D30A-E7B2-49FB-B80E-487B4B3518B8}" type="datetimeFigureOut">
              <a:rPr lang="en-US" smtClean="0"/>
              <a:t>4/18/2016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2DABB-0D7E-457A-A094-05BA199EE515}" type="slidenum">
              <a:rPr lang="en-US" smtClean="0"/>
              <a:t>‹#›</a:t>
            </a:fld>
            <a:endParaRPr lang="en-US"/>
          </a:p>
        </p:txBody>
      </p:sp>
    </p:spTree>
    <p:extLst>
      <p:ext uri="{BB962C8B-B14F-4D97-AF65-F5344CB8AC3E}">
        <p14:creationId xmlns:p14="http://schemas.microsoft.com/office/powerpoint/2010/main" val="2361202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sz="2000" dirty="0" smtClean="0"/>
              <a:t>Surveillance panel meeting, April 18, 2016</a:t>
            </a:r>
            <a:endParaRPr lang="en-US" sz="2000" dirty="0"/>
          </a:p>
        </p:txBody>
      </p:sp>
      <p:sp>
        <p:nvSpPr>
          <p:cNvPr id="3" name="Content Placeholder 2"/>
          <p:cNvSpPr>
            <a:spLocks noGrp="1"/>
          </p:cNvSpPr>
          <p:nvPr>
            <p:ph idx="1"/>
          </p:nvPr>
        </p:nvSpPr>
        <p:spPr>
          <a:xfrm>
            <a:off x="838200" y="1690688"/>
            <a:ext cx="10515600" cy="4351338"/>
          </a:xfrm>
        </p:spPr>
        <p:txBody>
          <a:bodyPr/>
          <a:lstStyle/>
          <a:p>
            <a:r>
              <a:rPr lang="en-US" dirty="0" smtClean="0"/>
              <a:t>All the labs will run the experiment described at the working group meeting on the next candidate oil after the fifty hour candidate oil test.  Calibration period will end at the end of the test.  Stand calibration will be required.  </a:t>
            </a:r>
          </a:p>
          <a:p>
            <a:r>
              <a:rPr lang="en-US" dirty="0" smtClean="0"/>
              <a:t>Not net gain or loss for the calibration period. </a:t>
            </a:r>
          </a:p>
          <a:p>
            <a:endParaRPr lang="en-US" dirty="0"/>
          </a:p>
          <a:p>
            <a:pPr marL="0" indent="0">
              <a:buNone/>
            </a:pPr>
            <a:r>
              <a:rPr lang="en-US" dirty="0" smtClean="0"/>
              <a:t>Motion made by Hind, seconded by Jim McCord.</a:t>
            </a:r>
          </a:p>
          <a:p>
            <a:pPr marL="0" indent="0">
              <a:buNone/>
            </a:pPr>
            <a:r>
              <a:rPr lang="en-US" dirty="0" smtClean="0"/>
              <a:t>No opposed.  No waives. Motion carries. </a:t>
            </a:r>
            <a:endParaRPr lang="en-US" dirty="0"/>
          </a:p>
        </p:txBody>
      </p:sp>
    </p:spTree>
    <p:extLst>
      <p:ext uri="{BB962C8B-B14F-4D97-AF65-F5344CB8AC3E}">
        <p14:creationId xmlns:p14="http://schemas.microsoft.com/office/powerpoint/2010/main" val="943660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Motion, Surveillance panel meeting, April 18, 2016</vt:lpstr>
    </vt:vector>
  </TitlesOfParts>
  <Company>Caterpillar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Surveillance panel meeting, April 18, 2016</dc:title>
  <dc:creator>Hind Abi-Akar</dc:creator>
  <cp:lastModifiedBy>Hind Abi-Akar</cp:lastModifiedBy>
  <cp:revision>1</cp:revision>
  <dcterms:created xsi:type="dcterms:W3CDTF">2016-04-18T21:15:48Z</dcterms:created>
  <dcterms:modified xsi:type="dcterms:W3CDTF">2016-04-18T21:16:04Z</dcterms:modified>
</cp:coreProperties>
</file>