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427" r:id="rId3"/>
    <p:sldId id="439" r:id="rId4"/>
    <p:sldId id="432" r:id="rId5"/>
    <p:sldId id="437" r:id="rId6"/>
    <p:sldId id="43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91" d="100"/>
          <a:sy n="91" d="100"/>
        </p:scale>
        <p:origin x="63"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165C7-32AC-4BDE-AB5C-E03F2983668A}" type="datetimeFigureOut">
              <a:rPr lang="en-US" smtClean="0"/>
              <a:t>6/5/2020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BE49F-003B-4431-9A2A-85116145A26B}" type="slidenum">
              <a:rPr lang="en-US" smtClean="0"/>
              <a:t>‹#›</a:t>
            </a:fld>
            <a:endParaRPr lang="en-US"/>
          </a:p>
        </p:txBody>
      </p:sp>
    </p:spTree>
    <p:extLst>
      <p:ext uri="{BB962C8B-B14F-4D97-AF65-F5344CB8AC3E}">
        <p14:creationId xmlns:p14="http://schemas.microsoft.com/office/powerpoint/2010/main" val="221554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776B6481-1CCF-4385-AFC6-A8BA1EEB9660}"/>
              </a:ext>
            </a:extLst>
          </p:cNvPr>
          <p:cNvSpPr>
            <a:spLocks noGrp="1" noChangeArrowheads="1"/>
          </p:cNvSpPr>
          <p:nvPr>
            <p:ph type="dt" sz="quarter" idx="1"/>
          </p:nvPr>
        </p:nvSpPr>
        <p:spPr>
          <a:xfrm>
            <a:off x="3977827" y="1"/>
            <a:ext cx="3043665" cy="466417"/>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ＭＳ Ｐゴシック" charset="-128"/>
              </a:defRPr>
            </a:lvl1pPr>
            <a:lvl2pPr marL="720725" indent="-276225">
              <a:spcBef>
                <a:spcPct val="30000"/>
              </a:spcBef>
              <a:defRPr sz="1200">
                <a:solidFill>
                  <a:schemeClr val="tx1"/>
                </a:solidFill>
                <a:latin typeface="Arial" charset="0"/>
                <a:ea typeface="ＭＳ Ｐゴシック" charset="-128"/>
              </a:defRPr>
            </a:lvl2pPr>
            <a:lvl3pPr marL="1109663" indent="-220663">
              <a:spcBef>
                <a:spcPct val="30000"/>
              </a:spcBef>
              <a:defRPr sz="1200">
                <a:solidFill>
                  <a:schemeClr val="tx1"/>
                </a:solidFill>
                <a:latin typeface="Arial" charset="0"/>
                <a:ea typeface="ＭＳ Ｐゴシック" charset="-128"/>
              </a:defRPr>
            </a:lvl3pPr>
            <a:lvl4pPr marL="1554163" indent="-220663">
              <a:spcBef>
                <a:spcPct val="30000"/>
              </a:spcBef>
              <a:defRPr sz="1200">
                <a:solidFill>
                  <a:schemeClr val="tx1"/>
                </a:solidFill>
                <a:latin typeface="Arial" charset="0"/>
                <a:ea typeface="ＭＳ Ｐゴシック" charset="-128"/>
              </a:defRPr>
            </a:lvl4pPr>
            <a:lvl5pPr marL="1998663" indent="-220663">
              <a:spcBef>
                <a:spcPct val="30000"/>
              </a:spcBef>
              <a:defRPr sz="1200">
                <a:solidFill>
                  <a:schemeClr val="tx1"/>
                </a:solidFill>
                <a:latin typeface="Arial" charset="0"/>
                <a:ea typeface="ＭＳ Ｐゴシック" charset="-128"/>
              </a:defRPr>
            </a:lvl5pPr>
            <a:lvl6pPr marL="2455863" indent="-220663" eaLnBrk="0" fontAlgn="base" hangingPunct="0">
              <a:spcBef>
                <a:spcPct val="30000"/>
              </a:spcBef>
              <a:spcAft>
                <a:spcPct val="0"/>
              </a:spcAft>
              <a:defRPr sz="1200">
                <a:solidFill>
                  <a:schemeClr val="tx1"/>
                </a:solidFill>
                <a:latin typeface="Arial" charset="0"/>
                <a:ea typeface="ＭＳ Ｐゴシック" charset="-128"/>
              </a:defRPr>
            </a:lvl6pPr>
            <a:lvl7pPr marL="2913063" indent="-220663" eaLnBrk="0" fontAlgn="base" hangingPunct="0">
              <a:spcBef>
                <a:spcPct val="30000"/>
              </a:spcBef>
              <a:spcAft>
                <a:spcPct val="0"/>
              </a:spcAft>
              <a:defRPr sz="1200">
                <a:solidFill>
                  <a:schemeClr val="tx1"/>
                </a:solidFill>
                <a:latin typeface="Arial" charset="0"/>
                <a:ea typeface="ＭＳ Ｐゴシック" charset="-128"/>
              </a:defRPr>
            </a:lvl7pPr>
            <a:lvl8pPr marL="3370263" indent="-220663" eaLnBrk="0" fontAlgn="base" hangingPunct="0">
              <a:spcBef>
                <a:spcPct val="30000"/>
              </a:spcBef>
              <a:spcAft>
                <a:spcPct val="0"/>
              </a:spcAft>
              <a:defRPr sz="1200">
                <a:solidFill>
                  <a:schemeClr val="tx1"/>
                </a:solidFill>
                <a:latin typeface="Arial" charset="0"/>
                <a:ea typeface="ＭＳ Ｐゴシック" charset="-128"/>
              </a:defRPr>
            </a:lvl8pPr>
            <a:lvl9pPr marL="3827463" indent="-220663" eaLnBrk="0" fontAlgn="base" hangingPunct="0">
              <a:spcBef>
                <a:spcPct val="30000"/>
              </a:spcBef>
              <a:spcAft>
                <a:spcPct val="0"/>
              </a:spcAft>
              <a:defRPr sz="12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300" b="0" i="0" u="none" strike="noStrike" kern="1200" cap="none" spc="0" normalizeH="0" baseline="0" noProof="0">
                <a:ln>
                  <a:noFill/>
                </a:ln>
                <a:solidFill>
                  <a:prstClr val="black"/>
                </a:solidFill>
                <a:effectLst/>
                <a:uLnTx/>
                <a:uFillTx/>
                <a:latin typeface="Arial" charset="0"/>
                <a:ea typeface="ＭＳ Ｐゴシック" charset="-128"/>
                <a:cs typeface="+mn-cs"/>
              </a:rPr>
              <a:t>6/1/2009</a:t>
            </a:r>
          </a:p>
        </p:txBody>
      </p:sp>
      <p:sp>
        <p:nvSpPr>
          <p:cNvPr id="17411" name="Rectangle 7">
            <a:extLst>
              <a:ext uri="{FF2B5EF4-FFF2-40B4-BE49-F238E27FC236}">
                <a16:creationId xmlns:a16="http://schemas.microsoft.com/office/drawing/2014/main" id="{2D75F245-8BB4-4C79-9886-39189A046E06}"/>
              </a:ext>
            </a:extLst>
          </p:cNvPr>
          <p:cNvSpPr>
            <a:spLocks noGrp="1" noChangeArrowheads="1"/>
          </p:cNvSpPr>
          <p:nvPr>
            <p:ph type="sldNum" sz="quarter" idx="5"/>
          </p:nvPr>
        </p:nvSpPr>
        <p:spPr>
          <a:xfrm>
            <a:off x="3977827" y="8842684"/>
            <a:ext cx="3043665" cy="466416"/>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30000"/>
              </a:spcBef>
              <a:defRPr sz="1200">
                <a:solidFill>
                  <a:schemeClr val="tx1"/>
                </a:solidFill>
                <a:latin typeface="Arial" charset="0"/>
                <a:ea typeface="MS PGothic" charset="-128"/>
              </a:defRPr>
            </a:lvl1pPr>
            <a:lvl2pPr marL="720725" indent="-276225">
              <a:spcBef>
                <a:spcPct val="30000"/>
              </a:spcBef>
              <a:defRPr sz="1200">
                <a:solidFill>
                  <a:schemeClr val="tx1"/>
                </a:solidFill>
                <a:latin typeface="Arial" charset="0"/>
                <a:ea typeface="MS PGothic" charset="-128"/>
              </a:defRPr>
            </a:lvl2pPr>
            <a:lvl3pPr marL="1109663" indent="-220663">
              <a:spcBef>
                <a:spcPct val="30000"/>
              </a:spcBef>
              <a:defRPr sz="1200">
                <a:solidFill>
                  <a:schemeClr val="tx1"/>
                </a:solidFill>
                <a:latin typeface="Arial" charset="0"/>
                <a:ea typeface="MS PGothic" charset="-128"/>
              </a:defRPr>
            </a:lvl3pPr>
            <a:lvl4pPr marL="1554163" indent="-220663">
              <a:spcBef>
                <a:spcPct val="30000"/>
              </a:spcBef>
              <a:defRPr sz="1200">
                <a:solidFill>
                  <a:schemeClr val="tx1"/>
                </a:solidFill>
                <a:latin typeface="Arial" charset="0"/>
                <a:ea typeface="MS PGothic" charset="-128"/>
              </a:defRPr>
            </a:lvl4pPr>
            <a:lvl5pPr marL="1998663" indent="-220663">
              <a:spcBef>
                <a:spcPct val="30000"/>
              </a:spcBef>
              <a:defRPr sz="1200">
                <a:solidFill>
                  <a:schemeClr val="tx1"/>
                </a:solidFill>
                <a:latin typeface="Arial" charset="0"/>
                <a:ea typeface="MS PGothic" charset="-128"/>
              </a:defRPr>
            </a:lvl5pPr>
            <a:lvl6pPr marL="2455863" indent="-220663" eaLnBrk="0" fontAlgn="base" hangingPunct="0">
              <a:spcBef>
                <a:spcPct val="30000"/>
              </a:spcBef>
              <a:spcAft>
                <a:spcPct val="0"/>
              </a:spcAft>
              <a:defRPr sz="1200">
                <a:solidFill>
                  <a:schemeClr val="tx1"/>
                </a:solidFill>
                <a:latin typeface="Arial" charset="0"/>
                <a:ea typeface="MS PGothic" charset="-128"/>
              </a:defRPr>
            </a:lvl6pPr>
            <a:lvl7pPr marL="2913063" indent="-220663" eaLnBrk="0" fontAlgn="base" hangingPunct="0">
              <a:spcBef>
                <a:spcPct val="30000"/>
              </a:spcBef>
              <a:spcAft>
                <a:spcPct val="0"/>
              </a:spcAft>
              <a:defRPr sz="1200">
                <a:solidFill>
                  <a:schemeClr val="tx1"/>
                </a:solidFill>
                <a:latin typeface="Arial" charset="0"/>
                <a:ea typeface="MS PGothic" charset="-128"/>
              </a:defRPr>
            </a:lvl7pPr>
            <a:lvl8pPr marL="3370263" indent="-220663" eaLnBrk="0" fontAlgn="base" hangingPunct="0">
              <a:spcBef>
                <a:spcPct val="30000"/>
              </a:spcBef>
              <a:spcAft>
                <a:spcPct val="0"/>
              </a:spcAft>
              <a:defRPr sz="1200">
                <a:solidFill>
                  <a:schemeClr val="tx1"/>
                </a:solidFill>
                <a:latin typeface="Arial" charset="0"/>
                <a:ea typeface="MS PGothic" charset="-128"/>
              </a:defRPr>
            </a:lvl8pPr>
            <a:lvl9pPr marL="3827463" indent="-220663" eaLnBrk="0" fontAlgn="base" hangingPunct="0">
              <a:spcBef>
                <a:spcPct val="30000"/>
              </a:spcBef>
              <a:spcAft>
                <a:spcPct val="0"/>
              </a:spcAft>
              <a:defRPr sz="1200">
                <a:solidFill>
                  <a:schemeClr val="tx1"/>
                </a:solidFill>
                <a:latin typeface="Arial" charset="0"/>
                <a:ea typeface="MS PGothic"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CBD4B411-6FC2-4718-8C5E-1C796A6F18D9}" type="slidenum">
              <a:rPr kumimoji="0" lang="en-GB" altLang="en-US" sz="1300" b="0" i="0" u="none" strike="noStrike" kern="1200" cap="none" spc="0" normalizeH="0" baseline="0" noProof="0">
                <a:ln>
                  <a:noFill/>
                </a:ln>
                <a:solidFill>
                  <a:prstClr val="black"/>
                </a:solidFill>
                <a:effectLst/>
                <a:uLnTx/>
                <a:uFillTx/>
                <a:latin typeface="Arial" charset="0"/>
                <a:ea typeface="MS PGothic" charset="-128"/>
                <a:cs typeface="+mn-cs"/>
              </a:rPr>
              <a:pPr marL="0" marR="0" lvl="0" indent="0" algn="l" defTabSz="914400" rtl="0" eaLnBrk="1" fontAlgn="auto" latinLnBrk="0" hangingPunct="1">
                <a:lnSpc>
                  <a:spcPct val="100000"/>
                </a:lnSpc>
                <a:spcBef>
                  <a:spcPct val="0"/>
                </a:spcBef>
                <a:spcAft>
                  <a:spcPts val="0"/>
                </a:spcAft>
                <a:buClrTx/>
                <a:buSzTx/>
                <a:buFontTx/>
                <a:buNone/>
                <a:tabLst/>
                <a:defRPr/>
              </a:pPr>
              <a:t>1</a:t>
            </a:fld>
            <a:endParaRPr kumimoji="0" lang="en-GB" altLang="en-US" sz="1300" b="0" i="0" u="none" strike="noStrike" kern="1200" cap="none" spc="0" normalizeH="0" baseline="0" noProof="0">
              <a:ln>
                <a:noFill/>
              </a:ln>
              <a:solidFill>
                <a:prstClr val="black"/>
              </a:solidFill>
              <a:effectLst/>
              <a:uLnTx/>
              <a:uFillTx/>
              <a:latin typeface="Arial" charset="0"/>
              <a:ea typeface="MS PGothic" charset="-128"/>
              <a:cs typeface="+mn-cs"/>
            </a:endParaRPr>
          </a:p>
        </p:txBody>
      </p:sp>
      <p:sp>
        <p:nvSpPr>
          <p:cNvPr id="17412" name="Rectangle 2">
            <a:extLst>
              <a:ext uri="{FF2B5EF4-FFF2-40B4-BE49-F238E27FC236}">
                <a16:creationId xmlns:a16="http://schemas.microsoft.com/office/drawing/2014/main" id="{E8B78200-4086-4AD8-A5F8-BEA96C3E55A2}"/>
              </a:ext>
            </a:extLst>
          </p:cNvPr>
          <p:cNvSpPr>
            <a:spLocks noGrp="1" noRot="1" noChangeAspect="1" noChangeArrowheads="1" noTextEdit="1"/>
          </p:cNvSpPr>
          <p:nvPr>
            <p:ph type="sldImg"/>
          </p:nvPr>
        </p:nvSpPr>
        <p:spPr>
          <a:xfrm>
            <a:off x="719138" y="1163638"/>
            <a:ext cx="5584825" cy="3141662"/>
          </a:xfrm>
          <a:prstGeom prst="rect">
            <a:avLst/>
          </a:prstGeom>
          <a:ln/>
        </p:spPr>
      </p:sp>
      <p:sp>
        <p:nvSpPr>
          <p:cNvPr id="37893" name="Rectangle 3">
            <a:extLst>
              <a:ext uri="{FF2B5EF4-FFF2-40B4-BE49-F238E27FC236}">
                <a16:creationId xmlns:a16="http://schemas.microsoft.com/office/drawing/2014/main" id="{CC7E6B12-2CD1-4954-9610-E3576245B756}"/>
              </a:ext>
            </a:extLst>
          </p:cNvPr>
          <p:cNvSpPr>
            <a:spLocks noGrp="1" noChangeArrowheads="1"/>
          </p:cNvSpPr>
          <p:nvPr>
            <p:ph type="body" idx="1"/>
          </p:nvPr>
        </p:nvSpPr>
        <p:spPr>
          <a:xfrm>
            <a:off x="702633" y="4479845"/>
            <a:ext cx="5617837" cy="3665618"/>
          </a:xfrm>
          <a:prstGeom prst="rect">
            <a:avLst/>
          </a:prstGeo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DFA8-CAC5-4F66-9F89-6E42EAFCB7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2B9219-70F1-4D73-B2EE-3B9441757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8EB758-4B1A-45B4-91A8-F13BDCAD6915}"/>
              </a:ext>
            </a:extLst>
          </p:cNvPr>
          <p:cNvSpPr>
            <a:spLocks noGrp="1"/>
          </p:cNvSpPr>
          <p:nvPr>
            <p:ph type="dt" sz="half" idx="10"/>
          </p:nvPr>
        </p:nvSpPr>
        <p:spPr/>
        <p:txBody>
          <a:bodyPr/>
          <a:lstStyle/>
          <a:p>
            <a:fld id="{5A540C3F-A5A1-4B3F-88CB-5690E033C2F6}" type="datetimeFigureOut">
              <a:rPr lang="en-US" smtClean="0"/>
              <a:t>6/5/2020</a:t>
            </a:fld>
            <a:endParaRPr lang="en-US"/>
          </a:p>
        </p:txBody>
      </p:sp>
      <p:sp>
        <p:nvSpPr>
          <p:cNvPr id="5" name="Footer Placeholder 4">
            <a:extLst>
              <a:ext uri="{FF2B5EF4-FFF2-40B4-BE49-F238E27FC236}">
                <a16:creationId xmlns:a16="http://schemas.microsoft.com/office/drawing/2014/main" id="{3C5A4AB0-3976-4752-90A0-6376EDB98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63C38-B4C1-4C36-8FEA-1A3E95E2F453}"/>
              </a:ext>
            </a:extLst>
          </p:cNvPr>
          <p:cNvSpPr>
            <a:spLocks noGrp="1"/>
          </p:cNvSpPr>
          <p:nvPr>
            <p:ph type="sldNum" sz="quarter" idx="12"/>
          </p:nvPr>
        </p:nvSpPr>
        <p:spPr/>
        <p:txBody>
          <a:bodyPr/>
          <a:lstStyle/>
          <a:p>
            <a:fld id="{AF39A0A1-3AC0-4E4B-8E29-C51B70F1892F}" type="slidenum">
              <a:rPr lang="en-US" smtClean="0"/>
              <a:t>‹#›</a:t>
            </a:fld>
            <a:endParaRPr lang="en-US"/>
          </a:p>
        </p:txBody>
      </p:sp>
    </p:spTree>
    <p:extLst>
      <p:ext uri="{BB962C8B-B14F-4D97-AF65-F5344CB8AC3E}">
        <p14:creationId xmlns:p14="http://schemas.microsoft.com/office/powerpoint/2010/main" val="310084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4019-5DFA-409F-9957-B68308C40D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3F733B-8248-4061-91B3-16FE628475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F5361-4EDD-4F16-9E7D-CFC7BB406506}"/>
              </a:ext>
            </a:extLst>
          </p:cNvPr>
          <p:cNvSpPr>
            <a:spLocks noGrp="1"/>
          </p:cNvSpPr>
          <p:nvPr>
            <p:ph type="dt" sz="half" idx="10"/>
          </p:nvPr>
        </p:nvSpPr>
        <p:spPr/>
        <p:txBody>
          <a:bodyPr/>
          <a:lstStyle/>
          <a:p>
            <a:fld id="{5A540C3F-A5A1-4B3F-88CB-5690E033C2F6}" type="datetimeFigureOut">
              <a:rPr lang="en-US" smtClean="0"/>
              <a:t>6/5/2020</a:t>
            </a:fld>
            <a:endParaRPr lang="en-US"/>
          </a:p>
        </p:txBody>
      </p:sp>
      <p:sp>
        <p:nvSpPr>
          <p:cNvPr id="5" name="Footer Placeholder 4">
            <a:extLst>
              <a:ext uri="{FF2B5EF4-FFF2-40B4-BE49-F238E27FC236}">
                <a16:creationId xmlns:a16="http://schemas.microsoft.com/office/drawing/2014/main" id="{2D5462A2-8912-44C6-811A-7EDA00C0F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477FA-7977-4A08-8C94-43C5349D6F2C}"/>
              </a:ext>
            </a:extLst>
          </p:cNvPr>
          <p:cNvSpPr>
            <a:spLocks noGrp="1"/>
          </p:cNvSpPr>
          <p:nvPr>
            <p:ph type="sldNum" sz="quarter" idx="12"/>
          </p:nvPr>
        </p:nvSpPr>
        <p:spPr/>
        <p:txBody>
          <a:bodyPr/>
          <a:lstStyle/>
          <a:p>
            <a:fld id="{AF39A0A1-3AC0-4E4B-8E29-C51B70F1892F}" type="slidenum">
              <a:rPr lang="en-US" smtClean="0"/>
              <a:t>‹#›</a:t>
            </a:fld>
            <a:endParaRPr lang="en-US"/>
          </a:p>
        </p:txBody>
      </p:sp>
    </p:spTree>
    <p:extLst>
      <p:ext uri="{BB962C8B-B14F-4D97-AF65-F5344CB8AC3E}">
        <p14:creationId xmlns:p14="http://schemas.microsoft.com/office/powerpoint/2010/main" val="349950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96F99-AD5C-4509-9643-FC3C5A0EFF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DB242-0CD5-4BB4-A240-9E50B41C79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EA4D5-3262-4881-8346-935DC03FB2A2}"/>
              </a:ext>
            </a:extLst>
          </p:cNvPr>
          <p:cNvSpPr>
            <a:spLocks noGrp="1"/>
          </p:cNvSpPr>
          <p:nvPr>
            <p:ph type="dt" sz="half" idx="10"/>
          </p:nvPr>
        </p:nvSpPr>
        <p:spPr/>
        <p:txBody>
          <a:bodyPr/>
          <a:lstStyle/>
          <a:p>
            <a:fld id="{5A540C3F-A5A1-4B3F-88CB-5690E033C2F6}" type="datetimeFigureOut">
              <a:rPr lang="en-US" smtClean="0"/>
              <a:t>6/5/2020</a:t>
            </a:fld>
            <a:endParaRPr lang="en-US"/>
          </a:p>
        </p:txBody>
      </p:sp>
      <p:sp>
        <p:nvSpPr>
          <p:cNvPr id="5" name="Footer Placeholder 4">
            <a:extLst>
              <a:ext uri="{FF2B5EF4-FFF2-40B4-BE49-F238E27FC236}">
                <a16:creationId xmlns:a16="http://schemas.microsoft.com/office/drawing/2014/main" id="{84143BC5-3DBD-446B-85E1-016FBEFF2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D341D-AA41-4095-A011-C233034B98D5}"/>
              </a:ext>
            </a:extLst>
          </p:cNvPr>
          <p:cNvSpPr>
            <a:spLocks noGrp="1"/>
          </p:cNvSpPr>
          <p:nvPr>
            <p:ph type="sldNum" sz="quarter" idx="12"/>
          </p:nvPr>
        </p:nvSpPr>
        <p:spPr/>
        <p:txBody>
          <a:bodyPr/>
          <a:lstStyle/>
          <a:p>
            <a:fld id="{AF39A0A1-3AC0-4E4B-8E29-C51B70F1892F}" type="slidenum">
              <a:rPr lang="en-US" smtClean="0"/>
              <a:t>‹#›</a:t>
            </a:fld>
            <a:endParaRPr lang="en-US"/>
          </a:p>
        </p:txBody>
      </p:sp>
    </p:spTree>
    <p:extLst>
      <p:ext uri="{BB962C8B-B14F-4D97-AF65-F5344CB8AC3E}">
        <p14:creationId xmlns:p14="http://schemas.microsoft.com/office/powerpoint/2010/main" val="192187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718487" y="2723853"/>
            <a:ext cx="10972800" cy="1470025"/>
          </a:xfrm>
        </p:spPr>
        <p:txBody>
          <a:bodyPr>
            <a:normAutofit/>
          </a:bodyPr>
          <a:lstStyle>
            <a:lvl1pPr algn="l">
              <a:defRPr sz="3000">
                <a:solidFill>
                  <a:srgbClr val="11294B"/>
                </a:solidFill>
              </a:defRPr>
            </a:lvl1pPr>
          </a:lstStyle>
          <a:p>
            <a:r>
              <a:rPr lang="en-US"/>
              <a:t>Click to edit Master title style</a:t>
            </a:r>
            <a:endParaRPr lang="en-US" dirty="0"/>
          </a:p>
        </p:txBody>
      </p:sp>
      <p:sp>
        <p:nvSpPr>
          <p:cNvPr id="3" name="Subtitle 2"/>
          <p:cNvSpPr>
            <a:spLocks noGrp="1"/>
          </p:cNvSpPr>
          <p:nvPr>
            <p:ph type="subTitle" idx="1"/>
          </p:nvPr>
        </p:nvSpPr>
        <p:spPr>
          <a:xfrm>
            <a:off x="2718487" y="4075181"/>
            <a:ext cx="10972800" cy="1752600"/>
          </a:xfrm>
        </p:spPr>
        <p:txBody>
          <a:bodyPr>
            <a:normAutofit/>
          </a:bodyPr>
          <a:lstStyle>
            <a:lvl1pPr marL="0" indent="0" algn="l">
              <a:buNone/>
              <a:defRPr sz="2025">
                <a:solidFill>
                  <a:srgbClr val="6281B8"/>
                </a:solidFill>
                <a:latin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77904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432818"/>
            <a:ext cx="11093527" cy="783777"/>
          </a:xfrm>
        </p:spPr>
        <p:txBody>
          <a:bodyPr lIns="0" tIns="0">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3884C5E-593C-45B9-8040-8D6D60430911}" type="slidenum">
              <a:rPr lang="en-US" smtClean="0"/>
              <a:pPr/>
              <a:t>‹#›</a:t>
            </a:fld>
            <a:endParaRPr lang="en-US" dirty="0"/>
          </a:p>
        </p:txBody>
      </p:sp>
      <p:pic>
        <p:nvPicPr>
          <p:cNvPr id="4" name="Picture 3">
            <a:extLst>
              <a:ext uri="{FF2B5EF4-FFF2-40B4-BE49-F238E27FC236}">
                <a16:creationId xmlns:a16="http://schemas.microsoft.com/office/drawing/2014/main" id="{533FEEE7-1DBE-4FB9-8045-7573B8D7C0D2}"/>
              </a:ext>
            </a:extLst>
          </p:cNvPr>
          <p:cNvPicPr>
            <a:picLocks noChangeAspect="1"/>
          </p:cNvPicPr>
          <p:nvPr userDrawn="1"/>
        </p:nvPicPr>
        <p:blipFill>
          <a:blip r:embed="rId2"/>
          <a:stretch>
            <a:fillRect/>
          </a:stretch>
        </p:blipFill>
        <p:spPr>
          <a:xfrm>
            <a:off x="9407890" y="5476362"/>
            <a:ext cx="2295239" cy="828571"/>
          </a:xfrm>
          <a:prstGeom prst="rect">
            <a:avLst/>
          </a:prstGeom>
        </p:spPr>
      </p:pic>
    </p:spTree>
    <p:extLst>
      <p:ext uri="{BB962C8B-B14F-4D97-AF65-F5344CB8AC3E}">
        <p14:creationId xmlns:p14="http://schemas.microsoft.com/office/powerpoint/2010/main" val="2165945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3884C5E-593C-45B9-8040-8D6D60430911}" type="slidenum">
              <a:rPr lang="en-US" smtClean="0"/>
              <a:pPr/>
              <a:t>‹#›</a:t>
            </a:fld>
            <a:endParaRPr lang="en-US" dirty="0"/>
          </a:p>
        </p:txBody>
      </p:sp>
    </p:spTree>
    <p:extLst>
      <p:ext uri="{BB962C8B-B14F-4D97-AF65-F5344CB8AC3E}">
        <p14:creationId xmlns:p14="http://schemas.microsoft.com/office/powerpoint/2010/main" val="2385547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3884C5E-593C-45B9-8040-8D6D60430911}" type="slidenum">
              <a:rPr lang="en-US" smtClean="0"/>
              <a:pPr/>
              <a:t>‹#›</a:t>
            </a:fld>
            <a:endParaRPr lang="en-US" dirty="0"/>
          </a:p>
        </p:txBody>
      </p:sp>
    </p:spTree>
    <p:extLst>
      <p:ext uri="{BB962C8B-B14F-4D97-AF65-F5344CB8AC3E}">
        <p14:creationId xmlns:p14="http://schemas.microsoft.com/office/powerpoint/2010/main" val="2167270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884C5E-593C-45B9-8040-8D6D60430911}" type="slidenum">
              <a:rPr lang="en-US" smtClean="0"/>
              <a:pPr/>
              <a:t>‹#›</a:t>
            </a:fld>
            <a:endParaRPr lang="en-US" dirty="0"/>
          </a:p>
        </p:txBody>
      </p:sp>
    </p:spTree>
    <p:extLst>
      <p:ext uri="{BB962C8B-B14F-4D97-AF65-F5344CB8AC3E}">
        <p14:creationId xmlns:p14="http://schemas.microsoft.com/office/powerpoint/2010/main" val="124913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A14D-55A9-4F52-9BF8-E713444C6B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6D43A-2B53-4343-8798-91F94AD24A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F428C-DF88-45C4-B6A2-EF94FA674E58}"/>
              </a:ext>
            </a:extLst>
          </p:cNvPr>
          <p:cNvSpPr>
            <a:spLocks noGrp="1"/>
          </p:cNvSpPr>
          <p:nvPr>
            <p:ph type="dt" sz="half" idx="10"/>
          </p:nvPr>
        </p:nvSpPr>
        <p:spPr/>
        <p:txBody>
          <a:bodyPr/>
          <a:lstStyle/>
          <a:p>
            <a:fld id="{5A540C3F-A5A1-4B3F-88CB-5690E033C2F6}" type="datetimeFigureOut">
              <a:rPr lang="en-US" smtClean="0"/>
              <a:t>6/5/2020</a:t>
            </a:fld>
            <a:endParaRPr lang="en-US"/>
          </a:p>
        </p:txBody>
      </p:sp>
      <p:sp>
        <p:nvSpPr>
          <p:cNvPr id="5" name="Footer Placeholder 4">
            <a:extLst>
              <a:ext uri="{FF2B5EF4-FFF2-40B4-BE49-F238E27FC236}">
                <a16:creationId xmlns:a16="http://schemas.microsoft.com/office/drawing/2014/main" id="{AEF23150-6727-43F9-A978-0C31A1C57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C47D3-DBD6-40AF-AAD5-0A920FC57B49}"/>
              </a:ext>
            </a:extLst>
          </p:cNvPr>
          <p:cNvSpPr>
            <a:spLocks noGrp="1"/>
          </p:cNvSpPr>
          <p:nvPr>
            <p:ph type="sldNum" sz="quarter" idx="12"/>
          </p:nvPr>
        </p:nvSpPr>
        <p:spPr/>
        <p:txBody>
          <a:bodyPr/>
          <a:lstStyle/>
          <a:p>
            <a:fld id="{AF39A0A1-3AC0-4E4B-8E29-C51B70F1892F}" type="slidenum">
              <a:rPr lang="en-US" smtClean="0"/>
              <a:t>‹#›</a:t>
            </a:fld>
            <a:endParaRPr lang="en-US"/>
          </a:p>
        </p:txBody>
      </p:sp>
    </p:spTree>
    <p:extLst>
      <p:ext uri="{BB962C8B-B14F-4D97-AF65-F5344CB8AC3E}">
        <p14:creationId xmlns:p14="http://schemas.microsoft.com/office/powerpoint/2010/main" val="406774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D862-DDBB-402B-9C86-58FC04941D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09B77E-FBBE-4F3D-84BA-66FAC4AE46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912E2D-F7D1-4A96-9CFD-1ACA9982F7C2}"/>
              </a:ext>
            </a:extLst>
          </p:cNvPr>
          <p:cNvSpPr>
            <a:spLocks noGrp="1"/>
          </p:cNvSpPr>
          <p:nvPr>
            <p:ph type="dt" sz="half" idx="10"/>
          </p:nvPr>
        </p:nvSpPr>
        <p:spPr/>
        <p:txBody>
          <a:bodyPr/>
          <a:lstStyle/>
          <a:p>
            <a:fld id="{5A540C3F-A5A1-4B3F-88CB-5690E033C2F6}" type="datetimeFigureOut">
              <a:rPr lang="en-US" smtClean="0"/>
              <a:t>6/5/2020</a:t>
            </a:fld>
            <a:endParaRPr lang="en-US"/>
          </a:p>
        </p:txBody>
      </p:sp>
      <p:sp>
        <p:nvSpPr>
          <p:cNvPr id="5" name="Footer Placeholder 4">
            <a:extLst>
              <a:ext uri="{FF2B5EF4-FFF2-40B4-BE49-F238E27FC236}">
                <a16:creationId xmlns:a16="http://schemas.microsoft.com/office/drawing/2014/main" id="{39E64599-F59B-42B7-867A-FFC4E5A46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12F23-D3D3-408A-B723-7C3D5BBA72A7}"/>
              </a:ext>
            </a:extLst>
          </p:cNvPr>
          <p:cNvSpPr>
            <a:spLocks noGrp="1"/>
          </p:cNvSpPr>
          <p:nvPr>
            <p:ph type="sldNum" sz="quarter" idx="12"/>
          </p:nvPr>
        </p:nvSpPr>
        <p:spPr/>
        <p:txBody>
          <a:bodyPr/>
          <a:lstStyle/>
          <a:p>
            <a:fld id="{AF39A0A1-3AC0-4E4B-8E29-C51B70F1892F}" type="slidenum">
              <a:rPr lang="en-US" smtClean="0"/>
              <a:t>‹#›</a:t>
            </a:fld>
            <a:endParaRPr lang="en-US"/>
          </a:p>
        </p:txBody>
      </p:sp>
    </p:spTree>
    <p:extLst>
      <p:ext uri="{BB962C8B-B14F-4D97-AF65-F5344CB8AC3E}">
        <p14:creationId xmlns:p14="http://schemas.microsoft.com/office/powerpoint/2010/main" val="58528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054E-E951-4EDB-8B2E-C198F66E51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FC762-BC91-4BF4-BD6B-8D942B6307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0BF41C-3454-41FA-A2E8-4ABE56CA56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7727E0-EFF7-4A60-9CC8-0B289038A311}"/>
              </a:ext>
            </a:extLst>
          </p:cNvPr>
          <p:cNvSpPr>
            <a:spLocks noGrp="1"/>
          </p:cNvSpPr>
          <p:nvPr>
            <p:ph type="dt" sz="half" idx="10"/>
          </p:nvPr>
        </p:nvSpPr>
        <p:spPr/>
        <p:txBody>
          <a:bodyPr/>
          <a:lstStyle/>
          <a:p>
            <a:fld id="{5A540C3F-A5A1-4B3F-88CB-5690E033C2F6}" type="datetimeFigureOut">
              <a:rPr lang="en-US" smtClean="0"/>
              <a:t>6/5/2020</a:t>
            </a:fld>
            <a:endParaRPr lang="en-US"/>
          </a:p>
        </p:txBody>
      </p:sp>
      <p:sp>
        <p:nvSpPr>
          <p:cNvPr id="6" name="Footer Placeholder 5">
            <a:extLst>
              <a:ext uri="{FF2B5EF4-FFF2-40B4-BE49-F238E27FC236}">
                <a16:creationId xmlns:a16="http://schemas.microsoft.com/office/drawing/2014/main" id="{75740E05-E67E-47C7-8DAC-F5E6FB8B1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3927FE-1AA6-4EAE-A55E-D7796F6286E3}"/>
              </a:ext>
            </a:extLst>
          </p:cNvPr>
          <p:cNvSpPr>
            <a:spLocks noGrp="1"/>
          </p:cNvSpPr>
          <p:nvPr>
            <p:ph type="sldNum" sz="quarter" idx="12"/>
          </p:nvPr>
        </p:nvSpPr>
        <p:spPr/>
        <p:txBody>
          <a:bodyPr/>
          <a:lstStyle/>
          <a:p>
            <a:fld id="{AF39A0A1-3AC0-4E4B-8E29-C51B70F1892F}" type="slidenum">
              <a:rPr lang="en-US" smtClean="0"/>
              <a:t>‹#›</a:t>
            </a:fld>
            <a:endParaRPr lang="en-US"/>
          </a:p>
        </p:txBody>
      </p:sp>
    </p:spTree>
    <p:extLst>
      <p:ext uri="{BB962C8B-B14F-4D97-AF65-F5344CB8AC3E}">
        <p14:creationId xmlns:p14="http://schemas.microsoft.com/office/powerpoint/2010/main" val="233543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2A1C-4047-430C-A83C-18527AC555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708C1-7F87-4D68-BCA6-76357CEFD5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346F3B-1471-41F2-981E-164F23DC3C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C09693-87F9-47A4-B521-776ACBF4E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4884E-74BA-4520-910C-5F7738334F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DAA474-ECED-4F34-AB9C-C729DA0E0627}"/>
              </a:ext>
            </a:extLst>
          </p:cNvPr>
          <p:cNvSpPr>
            <a:spLocks noGrp="1"/>
          </p:cNvSpPr>
          <p:nvPr>
            <p:ph type="dt" sz="half" idx="10"/>
          </p:nvPr>
        </p:nvSpPr>
        <p:spPr/>
        <p:txBody>
          <a:bodyPr/>
          <a:lstStyle/>
          <a:p>
            <a:fld id="{5A540C3F-A5A1-4B3F-88CB-5690E033C2F6}" type="datetimeFigureOut">
              <a:rPr lang="en-US" smtClean="0"/>
              <a:t>6/5/2020</a:t>
            </a:fld>
            <a:endParaRPr lang="en-US"/>
          </a:p>
        </p:txBody>
      </p:sp>
      <p:sp>
        <p:nvSpPr>
          <p:cNvPr id="8" name="Footer Placeholder 7">
            <a:extLst>
              <a:ext uri="{FF2B5EF4-FFF2-40B4-BE49-F238E27FC236}">
                <a16:creationId xmlns:a16="http://schemas.microsoft.com/office/drawing/2014/main" id="{4B6E0194-D545-4DA4-B2DC-8B8B46677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8929C4-CC4A-49E3-9215-DABB031A9DE8}"/>
              </a:ext>
            </a:extLst>
          </p:cNvPr>
          <p:cNvSpPr>
            <a:spLocks noGrp="1"/>
          </p:cNvSpPr>
          <p:nvPr>
            <p:ph type="sldNum" sz="quarter" idx="12"/>
          </p:nvPr>
        </p:nvSpPr>
        <p:spPr/>
        <p:txBody>
          <a:bodyPr/>
          <a:lstStyle/>
          <a:p>
            <a:fld id="{AF39A0A1-3AC0-4E4B-8E29-C51B70F1892F}" type="slidenum">
              <a:rPr lang="en-US" smtClean="0"/>
              <a:t>‹#›</a:t>
            </a:fld>
            <a:endParaRPr lang="en-US"/>
          </a:p>
        </p:txBody>
      </p:sp>
    </p:spTree>
    <p:extLst>
      <p:ext uri="{BB962C8B-B14F-4D97-AF65-F5344CB8AC3E}">
        <p14:creationId xmlns:p14="http://schemas.microsoft.com/office/powerpoint/2010/main" val="191045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0E5B-1C27-4DD6-B938-2B70946515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B219AD-734A-4430-A81D-A28D63123CB8}"/>
              </a:ext>
            </a:extLst>
          </p:cNvPr>
          <p:cNvSpPr>
            <a:spLocks noGrp="1"/>
          </p:cNvSpPr>
          <p:nvPr>
            <p:ph type="dt" sz="half" idx="10"/>
          </p:nvPr>
        </p:nvSpPr>
        <p:spPr/>
        <p:txBody>
          <a:bodyPr/>
          <a:lstStyle/>
          <a:p>
            <a:fld id="{5A540C3F-A5A1-4B3F-88CB-5690E033C2F6}" type="datetimeFigureOut">
              <a:rPr lang="en-US" smtClean="0"/>
              <a:t>6/5/2020</a:t>
            </a:fld>
            <a:endParaRPr lang="en-US"/>
          </a:p>
        </p:txBody>
      </p:sp>
      <p:sp>
        <p:nvSpPr>
          <p:cNvPr id="4" name="Footer Placeholder 3">
            <a:extLst>
              <a:ext uri="{FF2B5EF4-FFF2-40B4-BE49-F238E27FC236}">
                <a16:creationId xmlns:a16="http://schemas.microsoft.com/office/drawing/2014/main" id="{B42EE21E-F9C2-4401-89FD-999F25488A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1862D-305B-44E7-8CC9-36B3EB9A72F8}"/>
              </a:ext>
            </a:extLst>
          </p:cNvPr>
          <p:cNvSpPr>
            <a:spLocks noGrp="1"/>
          </p:cNvSpPr>
          <p:nvPr>
            <p:ph type="sldNum" sz="quarter" idx="12"/>
          </p:nvPr>
        </p:nvSpPr>
        <p:spPr/>
        <p:txBody>
          <a:bodyPr/>
          <a:lstStyle/>
          <a:p>
            <a:fld id="{AF39A0A1-3AC0-4E4B-8E29-C51B70F1892F}" type="slidenum">
              <a:rPr lang="en-US" smtClean="0"/>
              <a:t>‹#›</a:t>
            </a:fld>
            <a:endParaRPr lang="en-US"/>
          </a:p>
        </p:txBody>
      </p:sp>
    </p:spTree>
    <p:extLst>
      <p:ext uri="{BB962C8B-B14F-4D97-AF65-F5344CB8AC3E}">
        <p14:creationId xmlns:p14="http://schemas.microsoft.com/office/powerpoint/2010/main" val="17625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F41E5-6240-4471-86BB-6F29BE26D7C8}"/>
              </a:ext>
            </a:extLst>
          </p:cNvPr>
          <p:cNvSpPr>
            <a:spLocks noGrp="1"/>
          </p:cNvSpPr>
          <p:nvPr>
            <p:ph type="dt" sz="half" idx="10"/>
          </p:nvPr>
        </p:nvSpPr>
        <p:spPr/>
        <p:txBody>
          <a:bodyPr/>
          <a:lstStyle/>
          <a:p>
            <a:fld id="{5A540C3F-A5A1-4B3F-88CB-5690E033C2F6}" type="datetimeFigureOut">
              <a:rPr lang="en-US" smtClean="0"/>
              <a:t>6/5/2020</a:t>
            </a:fld>
            <a:endParaRPr lang="en-US"/>
          </a:p>
        </p:txBody>
      </p:sp>
      <p:sp>
        <p:nvSpPr>
          <p:cNvPr id="3" name="Footer Placeholder 2">
            <a:extLst>
              <a:ext uri="{FF2B5EF4-FFF2-40B4-BE49-F238E27FC236}">
                <a16:creationId xmlns:a16="http://schemas.microsoft.com/office/drawing/2014/main" id="{C6B70E9E-C736-4F69-951F-D8B0DF378E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60DD9-5592-4970-BFFE-9A27504C25E0}"/>
              </a:ext>
            </a:extLst>
          </p:cNvPr>
          <p:cNvSpPr>
            <a:spLocks noGrp="1"/>
          </p:cNvSpPr>
          <p:nvPr>
            <p:ph type="sldNum" sz="quarter" idx="12"/>
          </p:nvPr>
        </p:nvSpPr>
        <p:spPr/>
        <p:txBody>
          <a:bodyPr/>
          <a:lstStyle/>
          <a:p>
            <a:fld id="{AF39A0A1-3AC0-4E4B-8E29-C51B70F1892F}" type="slidenum">
              <a:rPr lang="en-US" smtClean="0"/>
              <a:t>‹#›</a:t>
            </a:fld>
            <a:endParaRPr lang="en-US"/>
          </a:p>
        </p:txBody>
      </p:sp>
    </p:spTree>
    <p:extLst>
      <p:ext uri="{BB962C8B-B14F-4D97-AF65-F5344CB8AC3E}">
        <p14:creationId xmlns:p14="http://schemas.microsoft.com/office/powerpoint/2010/main" val="111056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B8D4-CFE9-4B66-B6A6-4E3C18369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9276DB-450F-4490-8374-8D77D98185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66CB5D-5278-461B-9C20-129353FCA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CFB2E-30AA-4D8E-B275-FAF799F0B6C9}"/>
              </a:ext>
            </a:extLst>
          </p:cNvPr>
          <p:cNvSpPr>
            <a:spLocks noGrp="1"/>
          </p:cNvSpPr>
          <p:nvPr>
            <p:ph type="dt" sz="half" idx="10"/>
          </p:nvPr>
        </p:nvSpPr>
        <p:spPr/>
        <p:txBody>
          <a:bodyPr/>
          <a:lstStyle/>
          <a:p>
            <a:fld id="{5A540C3F-A5A1-4B3F-88CB-5690E033C2F6}" type="datetimeFigureOut">
              <a:rPr lang="en-US" smtClean="0"/>
              <a:t>6/5/2020</a:t>
            </a:fld>
            <a:endParaRPr lang="en-US"/>
          </a:p>
        </p:txBody>
      </p:sp>
      <p:sp>
        <p:nvSpPr>
          <p:cNvPr id="6" name="Footer Placeholder 5">
            <a:extLst>
              <a:ext uri="{FF2B5EF4-FFF2-40B4-BE49-F238E27FC236}">
                <a16:creationId xmlns:a16="http://schemas.microsoft.com/office/drawing/2014/main" id="{27777F6E-C53B-4B80-AECB-F604EF851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FBDF8-C66F-4893-AEF9-27F2BB97D7BC}"/>
              </a:ext>
            </a:extLst>
          </p:cNvPr>
          <p:cNvSpPr>
            <a:spLocks noGrp="1"/>
          </p:cNvSpPr>
          <p:nvPr>
            <p:ph type="sldNum" sz="quarter" idx="12"/>
          </p:nvPr>
        </p:nvSpPr>
        <p:spPr/>
        <p:txBody>
          <a:bodyPr/>
          <a:lstStyle/>
          <a:p>
            <a:fld id="{AF39A0A1-3AC0-4E4B-8E29-C51B70F1892F}" type="slidenum">
              <a:rPr lang="en-US" smtClean="0"/>
              <a:t>‹#›</a:t>
            </a:fld>
            <a:endParaRPr lang="en-US"/>
          </a:p>
        </p:txBody>
      </p:sp>
    </p:spTree>
    <p:extLst>
      <p:ext uri="{BB962C8B-B14F-4D97-AF65-F5344CB8AC3E}">
        <p14:creationId xmlns:p14="http://schemas.microsoft.com/office/powerpoint/2010/main" val="94342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F215-BC4A-45FC-B24C-0996E0D57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3FA886-AD2F-48E4-B7A3-CA70D5F870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39D6EC-70B1-4FAD-814F-B6804B114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B9704-0F5C-4491-8278-714F43613A88}"/>
              </a:ext>
            </a:extLst>
          </p:cNvPr>
          <p:cNvSpPr>
            <a:spLocks noGrp="1"/>
          </p:cNvSpPr>
          <p:nvPr>
            <p:ph type="dt" sz="half" idx="10"/>
          </p:nvPr>
        </p:nvSpPr>
        <p:spPr/>
        <p:txBody>
          <a:bodyPr/>
          <a:lstStyle/>
          <a:p>
            <a:fld id="{5A540C3F-A5A1-4B3F-88CB-5690E033C2F6}" type="datetimeFigureOut">
              <a:rPr lang="en-US" smtClean="0"/>
              <a:t>6/5/2020</a:t>
            </a:fld>
            <a:endParaRPr lang="en-US"/>
          </a:p>
        </p:txBody>
      </p:sp>
      <p:sp>
        <p:nvSpPr>
          <p:cNvPr id="6" name="Footer Placeholder 5">
            <a:extLst>
              <a:ext uri="{FF2B5EF4-FFF2-40B4-BE49-F238E27FC236}">
                <a16:creationId xmlns:a16="http://schemas.microsoft.com/office/drawing/2014/main" id="{550613F0-3B20-4952-B3AF-F8F56E312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8EA57C-0F09-4222-9C3C-D8C92E375C09}"/>
              </a:ext>
            </a:extLst>
          </p:cNvPr>
          <p:cNvSpPr>
            <a:spLocks noGrp="1"/>
          </p:cNvSpPr>
          <p:nvPr>
            <p:ph type="sldNum" sz="quarter" idx="12"/>
          </p:nvPr>
        </p:nvSpPr>
        <p:spPr/>
        <p:txBody>
          <a:bodyPr/>
          <a:lstStyle/>
          <a:p>
            <a:fld id="{AF39A0A1-3AC0-4E4B-8E29-C51B70F1892F}" type="slidenum">
              <a:rPr lang="en-US" smtClean="0"/>
              <a:t>‹#›</a:t>
            </a:fld>
            <a:endParaRPr lang="en-US"/>
          </a:p>
        </p:txBody>
      </p:sp>
    </p:spTree>
    <p:extLst>
      <p:ext uri="{BB962C8B-B14F-4D97-AF65-F5344CB8AC3E}">
        <p14:creationId xmlns:p14="http://schemas.microsoft.com/office/powerpoint/2010/main" val="50345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8765E-2D48-47E5-826A-109954C565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2B99E-D072-450F-9349-2B7AB2261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CD4BD-AED7-4EAA-8B53-047F15FDB6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40C3F-A5A1-4B3F-88CB-5690E033C2F6}" type="datetimeFigureOut">
              <a:rPr lang="en-US" smtClean="0"/>
              <a:t>6/5/2020</a:t>
            </a:fld>
            <a:endParaRPr lang="en-US"/>
          </a:p>
        </p:txBody>
      </p:sp>
      <p:sp>
        <p:nvSpPr>
          <p:cNvPr id="5" name="Footer Placeholder 4">
            <a:extLst>
              <a:ext uri="{FF2B5EF4-FFF2-40B4-BE49-F238E27FC236}">
                <a16:creationId xmlns:a16="http://schemas.microsoft.com/office/drawing/2014/main" id="{FA6D6D81-D095-4018-8E4B-406E26AAE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FD869E-3DAA-42BC-B316-66DE13E85F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9A0A1-3AC0-4E4B-8E29-C51B70F1892F}" type="slidenum">
              <a:rPr lang="en-US" smtClean="0"/>
              <a:t>‹#›</a:t>
            </a:fld>
            <a:endParaRPr lang="en-US"/>
          </a:p>
        </p:txBody>
      </p:sp>
    </p:spTree>
    <p:extLst>
      <p:ext uri="{BB962C8B-B14F-4D97-AF65-F5344CB8AC3E}">
        <p14:creationId xmlns:p14="http://schemas.microsoft.com/office/powerpoint/2010/main" val="2359638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69825" y="292610"/>
            <a:ext cx="11093527" cy="783777"/>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290638"/>
            <a:ext cx="10972800" cy="4525963"/>
          </a:xfrm>
          <a:prstGeom prst="rect">
            <a:avLst/>
          </a:prstGeom>
        </p:spPr>
        <p:txBody>
          <a:bodyPr vert="horz" lIns="0" tIns="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9901" y="6420996"/>
            <a:ext cx="1258783" cy="457200"/>
          </a:xfrm>
          <a:prstGeom prst="rect">
            <a:avLst/>
          </a:prstGeom>
        </p:spPr>
        <p:txBody>
          <a:bodyPr vert="horz" lIns="91440" tIns="45720" rIns="91440" bIns="45720" rtlCol="0" anchor="ctr"/>
          <a:lstStyle>
            <a:lvl1pPr algn="l">
              <a:defRPr sz="750">
                <a:solidFill>
                  <a:srgbClr val="6281B8"/>
                </a:solidFill>
              </a:defRPr>
            </a:lvl1pPr>
          </a:lstStyle>
          <a:p>
            <a:fld id="{E3884C5E-593C-45B9-8040-8D6D60430911}" type="slidenum">
              <a:rPr lang="en-US" smtClean="0"/>
              <a:pPr/>
              <a:t>‹#›</a:t>
            </a:fld>
            <a:endParaRPr lang="en-US" dirty="0"/>
          </a:p>
        </p:txBody>
      </p:sp>
      <p:cxnSp>
        <p:nvCxnSpPr>
          <p:cNvPr id="7" name="Straight Connector 6"/>
          <p:cNvCxnSpPr/>
          <p:nvPr userDrawn="1"/>
        </p:nvCxnSpPr>
        <p:spPr>
          <a:xfrm>
            <a:off x="609599" y="6474929"/>
            <a:ext cx="90220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96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p:txStyles>
    <p:titleStyle>
      <a:lvl1pPr algn="l" defTabSz="685800" rtl="0" eaLnBrk="1" latinLnBrk="0" hangingPunct="1">
        <a:spcBef>
          <a:spcPct val="0"/>
        </a:spcBef>
        <a:buNone/>
        <a:defRPr sz="2250" b="1" kern="1200">
          <a:solidFill>
            <a:srgbClr val="374F7A"/>
          </a:solidFill>
          <a:latin typeface="+mj-lt"/>
          <a:ea typeface="+mj-ea"/>
          <a:cs typeface="+mj-cs"/>
        </a:defRPr>
      </a:lvl1pPr>
    </p:titleStyle>
    <p:bodyStyle>
      <a:lvl1pPr marL="170260" indent="-170260" algn="l" defTabSz="6858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1pPr>
      <a:lvl2pPr marL="345281" indent="-175022" algn="l" defTabSz="685800" rtl="0" eaLnBrk="1" latinLnBrk="0" hangingPunct="1">
        <a:spcBef>
          <a:spcPct val="20000"/>
        </a:spcBef>
        <a:buFont typeface="Arial" panose="020B0604020202020204" pitchFamily="34" charset="0"/>
        <a:buChar char="–"/>
        <a:tabLst/>
        <a:defRPr sz="1500" kern="1200">
          <a:solidFill>
            <a:schemeClr val="tx1"/>
          </a:solidFill>
          <a:latin typeface="Calibri" panose="020F0502020204030204" pitchFamily="34" charset="0"/>
          <a:ea typeface="+mn-ea"/>
          <a:cs typeface="+mn-cs"/>
        </a:defRPr>
      </a:lvl2pPr>
      <a:lvl3pPr marL="515541" indent="-170260" algn="l" defTabSz="685800" rtl="0" eaLnBrk="1" latinLnBrk="0" hangingPunct="1">
        <a:spcBef>
          <a:spcPct val="20000"/>
        </a:spcBef>
        <a:buFont typeface="Arial" panose="020B0604020202020204" pitchFamily="34" charset="0"/>
        <a:buChar char="•"/>
        <a:defRPr sz="1350" kern="1200">
          <a:solidFill>
            <a:schemeClr val="tx1"/>
          </a:solidFill>
          <a:latin typeface="Calibri" panose="020F0502020204030204" pitchFamily="34" charset="0"/>
          <a:ea typeface="+mn-ea"/>
          <a:cs typeface="+mn-cs"/>
        </a:defRPr>
      </a:lvl3pPr>
      <a:lvl4pPr marL="641747" indent="-126206" algn="l" defTabSz="685800" rtl="0" eaLnBrk="1" latinLnBrk="0" hangingPunct="1">
        <a:spcBef>
          <a:spcPct val="20000"/>
        </a:spcBef>
        <a:buFont typeface="Arial" panose="020B0604020202020204" pitchFamily="34" charset="0"/>
        <a:buChar char="–"/>
        <a:defRPr sz="1200" kern="1200">
          <a:solidFill>
            <a:schemeClr val="tx1"/>
          </a:solidFill>
          <a:latin typeface="Calibri" panose="020F0502020204030204" pitchFamily="34" charset="0"/>
          <a:ea typeface="+mn-ea"/>
          <a:cs typeface="+mn-cs"/>
        </a:defRPr>
      </a:lvl4pPr>
      <a:lvl5pPr marL="772716" indent="-130969" algn="l" defTabSz="685800" rtl="0" eaLnBrk="1" latinLnBrk="0" hangingPunct="1">
        <a:spcBef>
          <a:spcPct val="20000"/>
        </a:spcBef>
        <a:buFont typeface="Arial" panose="020B0604020202020204" pitchFamily="34" charset="0"/>
        <a:buChar char="»"/>
        <a:defRPr sz="10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AA4BA7-7D59-4B02-91BC-641F5FAF6B34}"/>
              </a:ext>
            </a:extLst>
          </p:cNvPr>
          <p:cNvSpPr>
            <a:spLocks noGrp="1"/>
          </p:cNvSpPr>
          <p:nvPr>
            <p:ph type="ctrTitle"/>
          </p:nvPr>
        </p:nvSpPr>
        <p:spPr>
          <a:xfrm>
            <a:off x="1418898" y="2136775"/>
            <a:ext cx="9080936" cy="2292350"/>
          </a:xfrm>
        </p:spPr>
        <p:txBody>
          <a:bodyPr>
            <a:normAutofit fontScale="90000"/>
          </a:bodyPr>
          <a:lstStyle/>
          <a:p>
            <a:pPr algn="l"/>
            <a:r>
              <a:rPr lang="en-US" sz="5600" dirty="0">
                <a:solidFill>
                  <a:schemeClr val="tx1">
                    <a:lumMod val="85000"/>
                    <a:lumOff val="15000"/>
                  </a:schemeClr>
                </a:solidFill>
              </a:rPr>
              <a:t>Test proposals for CAT Surveillance panel with PC9 &amp;10 fuels from an alternate supplier</a:t>
            </a:r>
          </a:p>
        </p:txBody>
      </p:sp>
      <p:sp>
        <p:nvSpPr>
          <p:cNvPr id="5" name="Subtitle 4">
            <a:extLst>
              <a:ext uri="{FF2B5EF4-FFF2-40B4-BE49-F238E27FC236}">
                <a16:creationId xmlns:a16="http://schemas.microsoft.com/office/drawing/2014/main" id="{DEF4737F-29E4-4F72-8215-682C70B06466}"/>
              </a:ext>
            </a:extLst>
          </p:cNvPr>
          <p:cNvSpPr>
            <a:spLocks noGrp="1"/>
          </p:cNvSpPr>
          <p:nvPr>
            <p:ph type="subTitle" idx="1"/>
          </p:nvPr>
        </p:nvSpPr>
        <p:spPr>
          <a:xfrm>
            <a:off x="3229616" y="5037147"/>
            <a:ext cx="5252288" cy="1655762"/>
          </a:xfrm>
        </p:spPr>
        <p:txBody>
          <a:bodyPr>
            <a:normAutofit/>
          </a:bodyPr>
          <a:lstStyle/>
          <a:p>
            <a:pPr algn="l"/>
            <a:r>
              <a:rPr lang="en-US" dirty="0">
                <a:solidFill>
                  <a:schemeClr val="tx1">
                    <a:lumMod val="85000"/>
                    <a:lumOff val="15000"/>
                  </a:schemeClr>
                </a:solidFill>
              </a:rPr>
              <a:t>     </a:t>
            </a:r>
          </a:p>
        </p:txBody>
      </p:sp>
    </p:spTree>
  </p:cSld>
  <p:clrMapOvr>
    <a:masterClrMapping/>
  </p:clrMapOvr>
  <p:transition spd="slow">
    <p:cover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5159-F5DF-4514-9963-F33F910E8F07}"/>
              </a:ext>
            </a:extLst>
          </p:cNvPr>
          <p:cNvSpPr>
            <a:spLocks noGrp="1"/>
          </p:cNvSpPr>
          <p:nvPr>
            <p:ph type="title"/>
          </p:nvPr>
        </p:nvSpPr>
        <p:spPr/>
        <p:txBody>
          <a:bodyPr/>
          <a:lstStyle/>
          <a:p>
            <a:r>
              <a:rPr lang="en-US" sz="2400" dirty="0" err="1"/>
              <a:t>Haltermann</a:t>
            </a:r>
            <a:r>
              <a:rPr lang="en-US" sz="2400" dirty="0"/>
              <a:t> Solutions Diesel fuels ( PC-9 and 10) and Combustion Behavior</a:t>
            </a:r>
          </a:p>
        </p:txBody>
      </p:sp>
      <p:sp>
        <p:nvSpPr>
          <p:cNvPr id="3" name="Content Placeholder 2">
            <a:extLst>
              <a:ext uri="{FF2B5EF4-FFF2-40B4-BE49-F238E27FC236}">
                <a16:creationId xmlns:a16="http://schemas.microsoft.com/office/drawing/2014/main" id="{9C81D318-68CE-4374-B88B-1A427A69B550}"/>
              </a:ext>
            </a:extLst>
          </p:cNvPr>
          <p:cNvSpPr>
            <a:spLocks noGrp="1"/>
          </p:cNvSpPr>
          <p:nvPr>
            <p:ph idx="1"/>
          </p:nvPr>
        </p:nvSpPr>
        <p:spPr/>
        <p:txBody>
          <a:bodyPr/>
          <a:lstStyle/>
          <a:p>
            <a:r>
              <a:rPr lang="en-US" sz="2200" dirty="0">
                <a:solidFill>
                  <a:prstClr val="black"/>
                </a:solidFill>
                <a:latin typeface="Calibri" panose="020F0502020204030204"/>
              </a:rPr>
              <a:t>We will provide Chemical analysis of our fuels to show that our fuels not only meet the specifications but are chemically identical in terms of speciated components that affect major test variables.</a:t>
            </a:r>
          </a:p>
          <a:p>
            <a:r>
              <a:rPr lang="en-US" sz="2200" dirty="0"/>
              <a:t>Diesel fuel combustion is characterized by diffusion flames in an oxygen rich environment where chemical kinetics play a significantly lesser role. Most diesel engine lube tests worldwide do not consider fuel to be a major factor as long as fuel meets the specs. We do not think CAT panel tests are any different. </a:t>
            </a:r>
          </a:p>
          <a:p>
            <a:r>
              <a:rPr lang="en-US" sz="2200" dirty="0"/>
              <a:t>Since the industry has developed a large database over the years with only one fuel source, we are willing to verify the data with limited testing that shows the data we develop is within the range of the existing dataset</a:t>
            </a:r>
            <a:r>
              <a:rPr lang="en-US" dirty="0"/>
              <a:t>. </a:t>
            </a:r>
          </a:p>
          <a:p>
            <a:endParaRPr lang="en-US" dirty="0"/>
          </a:p>
        </p:txBody>
      </p:sp>
    </p:spTree>
    <p:extLst>
      <p:ext uri="{BB962C8B-B14F-4D97-AF65-F5344CB8AC3E}">
        <p14:creationId xmlns:p14="http://schemas.microsoft.com/office/powerpoint/2010/main" val="159180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A68B-73C2-427B-BF04-8A038C561314}"/>
              </a:ext>
            </a:extLst>
          </p:cNvPr>
          <p:cNvSpPr>
            <a:spLocks noGrp="1"/>
          </p:cNvSpPr>
          <p:nvPr>
            <p:ph type="title"/>
          </p:nvPr>
        </p:nvSpPr>
        <p:spPr/>
        <p:txBody>
          <a:bodyPr>
            <a:normAutofit/>
          </a:bodyPr>
          <a:lstStyle/>
          <a:p>
            <a:r>
              <a:rPr lang="en-US" sz="4000" dirty="0"/>
              <a:t>CAT panel -1N &amp;1P Single cylinder engine tests</a:t>
            </a:r>
          </a:p>
        </p:txBody>
      </p:sp>
      <p:sp>
        <p:nvSpPr>
          <p:cNvPr id="3" name="Content Placeholder 2">
            <a:extLst>
              <a:ext uri="{FF2B5EF4-FFF2-40B4-BE49-F238E27FC236}">
                <a16:creationId xmlns:a16="http://schemas.microsoft.com/office/drawing/2014/main" id="{3DEFE36E-3777-4107-A304-015A11E7A056}"/>
              </a:ext>
            </a:extLst>
          </p:cNvPr>
          <p:cNvSpPr>
            <a:spLocks noGrp="1"/>
          </p:cNvSpPr>
          <p:nvPr>
            <p:ph idx="1"/>
          </p:nvPr>
        </p:nvSpPr>
        <p:spPr/>
        <p:txBody>
          <a:bodyPr/>
          <a:lstStyle/>
          <a:p>
            <a:r>
              <a:rPr lang="en-US" dirty="0"/>
              <a:t>Piston and ring grove deposits and oil consumption measurements using reference oil and the candidate fuel </a:t>
            </a:r>
          </a:p>
          <a:p>
            <a:endParaRPr lang="en-US" dirty="0"/>
          </a:p>
        </p:txBody>
      </p:sp>
      <p:sp>
        <p:nvSpPr>
          <p:cNvPr id="4" name="Rectangle 3">
            <a:extLst>
              <a:ext uri="{FF2B5EF4-FFF2-40B4-BE49-F238E27FC236}">
                <a16:creationId xmlns:a16="http://schemas.microsoft.com/office/drawing/2014/main" id="{DDD22A77-E471-49CB-BB79-354126C4C4AE}"/>
              </a:ext>
            </a:extLst>
          </p:cNvPr>
          <p:cNvSpPr/>
          <p:nvPr/>
        </p:nvSpPr>
        <p:spPr>
          <a:xfrm>
            <a:off x="982717" y="2738145"/>
            <a:ext cx="9590690"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Test Proposal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Conduct two tests with reference oil and Candidate fuel and verify whether the test data falls within the current range of the current test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Submit the data to the panel for approval of the candidate fuel.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Test duration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1N: 200 hours, 1P: 360 hours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Oil qty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 gallons/test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Fuel qty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1000 gallons of PC-9 per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Measurements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Oil consumption and deposit rating</a:t>
            </a:r>
          </a:p>
        </p:txBody>
      </p:sp>
    </p:spTree>
    <p:extLst>
      <p:ext uri="{BB962C8B-B14F-4D97-AF65-F5344CB8AC3E}">
        <p14:creationId xmlns:p14="http://schemas.microsoft.com/office/powerpoint/2010/main" val="216283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A68B-73C2-427B-BF04-8A038C561314}"/>
              </a:ext>
            </a:extLst>
          </p:cNvPr>
          <p:cNvSpPr>
            <a:spLocks noGrp="1"/>
          </p:cNvSpPr>
          <p:nvPr>
            <p:ph type="title"/>
          </p:nvPr>
        </p:nvSpPr>
        <p:spPr/>
        <p:txBody>
          <a:bodyPr>
            <a:normAutofit/>
          </a:bodyPr>
          <a:lstStyle/>
          <a:p>
            <a:r>
              <a:rPr lang="en-US" sz="4000" dirty="0"/>
              <a:t>CAT panel – C13  tests</a:t>
            </a:r>
          </a:p>
        </p:txBody>
      </p:sp>
      <p:sp>
        <p:nvSpPr>
          <p:cNvPr id="3" name="Content Placeholder 2">
            <a:extLst>
              <a:ext uri="{FF2B5EF4-FFF2-40B4-BE49-F238E27FC236}">
                <a16:creationId xmlns:a16="http://schemas.microsoft.com/office/drawing/2014/main" id="{3DEFE36E-3777-4107-A304-015A11E7A056}"/>
              </a:ext>
            </a:extLst>
          </p:cNvPr>
          <p:cNvSpPr>
            <a:spLocks noGrp="1"/>
          </p:cNvSpPr>
          <p:nvPr>
            <p:ph idx="1"/>
          </p:nvPr>
        </p:nvSpPr>
        <p:spPr/>
        <p:txBody>
          <a:bodyPr/>
          <a:lstStyle/>
          <a:p>
            <a:r>
              <a:rPr lang="en-US" dirty="0"/>
              <a:t>Piston and ring grove deposits, ring sticking and oil consumption measurements using reference oil and the candidate fuel </a:t>
            </a:r>
          </a:p>
          <a:p>
            <a:endParaRPr lang="en-US" dirty="0"/>
          </a:p>
        </p:txBody>
      </p:sp>
      <p:sp>
        <p:nvSpPr>
          <p:cNvPr id="4" name="Rectangle 3">
            <a:extLst>
              <a:ext uri="{FF2B5EF4-FFF2-40B4-BE49-F238E27FC236}">
                <a16:creationId xmlns:a16="http://schemas.microsoft.com/office/drawing/2014/main" id="{DDD22A77-E471-49CB-BB79-354126C4C4AE}"/>
              </a:ext>
            </a:extLst>
          </p:cNvPr>
          <p:cNvSpPr/>
          <p:nvPr/>
        </p:nvSpPr>
        <p:spPr>
          <a:xfrm>
            <a:off x="982717" y="2738145"/>
            <a:ext cx="9590690"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Test Proposal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Conduct two tests with reference oil and Candidate fuel and verify whether the test data falls within the current range of the current test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Submit the data to the panel for approval of the candidate fuel.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Test duration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500 hours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Oil qty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25 gallons/test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Fuel qty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13000 gallons of PC-10 per test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Measurements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Oil consumption and deposit rating</a:t>
            </a:r>
          </a:p>
        </p:txBody>
      </p:sp>
    </p:spTree>
    <p:extLst>
      <p:ext uri="{BB962C8B-B14F-4D97-AF65-F5344CB8AC3E}">
        <p14:creationId xmlns:p14="http://schemas.microsoft.com/office/powerpoint/2010/main" val="215553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A68B-73C2-427B-BF04-8A038C561314}"/>
              </a:ext>
            </a:extLst>
          </p:cNvPr>
          <p:cNvSpPr>
            <a:spLocks noGrp="1"/>
          </p:cNvSpPr>
          <p:nvPr>
            <p:ph type="title"/>
          </p:nvPr>
        </p:nvSpPr>
        <p:spPr/>
        <p:txBody>
          <a:bodyPr>
            <a:normAutofit/>
          </a:bodyPr>
          <a:lstStyle/>
          <a:p>
            <a:r>
              <a:rPr lang="en-US" sz="4000" dirty="0"/>
              <a:t>CAT panel – COAT tests</a:t>
            </a:r>
          </a:p>
        </p:txBody>
      </p:sp>
      <p:sp>
        <p:nvSpPr>
          <p:cNvPr id="3" name="Content Placeholder 2">
            <a:extLst>
              <a:ext uri="{FF2B5EF4-FFF2-40B4-BE49-F238E27FC236}">
                <a16:creationId xmlns:a16="http://schemas.microsoft.com/office/drawing/2014/main" id="{3DEFE36E-3777-4107-A304-015A11E7A056}"/>
              </a:ext>
            </a:extLst>
          </p:cNvPr>
          <p:cNvSpPr>
            <a:spLocks noGrp="1"/>
          </p:cNvSpPr>
          <p:nvPr>
            <p:ph idx="1"/>
          </p:nvPr>
        </p:nvSpPr>
        <p:spPr/>
        <p:txBody>
          <a:bodyPr/>
          <a:lstStyle/>
          <a:p>
            <a:r>
              <a:rPr lang="en-US" dirty="0"/>
              <a:t>Percentage Aeration measurements using reference oil and the candidate fuel </a:t>
            </a:r>
          </a:p>
          <a:p>
            <a:endParaRPr lang="en-US" dirty="0"/>
          </a:p>
        </p:txBody>
      </p:sp>
      <p:sp>
        <p:nvSpPr>
          <p:cNvPr id="4" name="Rectangle 3">
            <a:extLst>
              <a:ext uri="{FF2B5EF4-FFF2-40B4-BE49-F238E27FC236}">
                <a16:creationId xmlns:a16="http://schemas.microsoft.com/office/drawing/2014/main" id="{DDD22A77-E471-49CB-BB79-354126C4C4AE}"/>
              </a:ext>
            </a:extLst>
          </p:cNvPr>
          <p:cNvSpPr/>
          <p:nvPr/>
        </p:nvSpPr>
        <p:spPr>
          <a:xfrm>
            <a:off x="982717" y="2738145"/>
            <a:ext cx="9590690"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Test Proposal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Conduct two tests with reference oil and Candidate fuel and verify whether the test data falls within the current range of the current test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Submit the data to the panel for approval of the candidate fuel.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Test duration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50 hours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Oil qty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30 gallons/test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Fuel qty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500 gallons of PC-10 per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test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Estimate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Measurements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Oil Aeration </a:t>
            </a:r>
          </a:p>
        </p:txBody>
      </p:sp>
    </p:spTree>
    <p:extLst>
      <p:ext uri="{BB962C8B-B14F-4D97-AF65-F5344CB8AC3E}">
        <p14:creationId xmlns:p14="http://schemas.microsoft.com/office/powerpoint/2010/main" val="3174905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ong-term Planning for Dec GLT.pptx" id="{D49EE51B-28BB-4E33-BFD3-6C4A07DF4259}" vid="{7A9C95A8-68B9-40B3-8553-24E4E98918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439</Words>
  <Application>Microsoft Office PowerPoint</Application>
  <PresentationFormat>Widescreen</PresentationFormat>
  <Paragraphs>44</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Office Theme</vt:lpstr>
      <vt:lpstr>1_Office Theme</vt:lpstr>
      <vt:lpstr>Test proposals for CAT Surveillance panel with PC9 &amp;10 fuels from an alternate supplier</vt:lpstr>
      <vt:lpstr>Haltermann Solutions Diesel fuels ( PC-9 and 10) and Combustion Behavior</vt:lpstr>
      <vt:lpstr>CAT panel -1N &amp;1P Single cylinder engine tests</vt:lpstr>
      <vt:lpstr>CAT panel – C13  tests</vt:lpstr>
      <vt:lpstr>CAT panel – COAT tests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proposals for CAT Surveillance panel with PC9 &amp;10 fuels from an alternate supplier</dc:title>
  <dc:creator>Tumati, Prasad</dc:creator>
  <cp:lastModifiedBy>Tumati, Prasad</cp:lastModifiedBy>
  <cp:revision>3</cp:revision>
  <dcterms:created xsi:type="dcterms:W3CDTF">2020-05-15T20:27:26Z</dcterms:created>
  <dcterms:modified xsi:type="dcterms:W3CDTF">2020-06-05T19:00:44Z</dcterms:modified>
</cp:coreProperties>
</file>