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ISB Data Review</a:t>
            </a:r>
            <a:br>
              <a:rPr lang="en-US" dirty="0" smtClean="0"/>
            </a:br>
            <a:r>
              <a:rPr lang="en-US" dirty="0" smtClean="0"/>
              <a:t>Presented to Cummins</a:t>
            </a:r>
            <a:br>
              <a:rPr lang="en-US" dirty="0" smtClean="0"/>
            </a:br>
            <a:r>
              <a:rPr lang="en-US" dirty="0" smtClean="0"/>
              <a:t>Surveillance Panel</a:t>
            </a:r>
            <a:br>
              <a:rPr lang="en-US" dirty="0" smtClean="0"/>
            </a:br>
            <a:r>
              <a:rPr lang="en-US" dirty="0" smtClean="0"/>
              <a:t>Addendum </a:t>
            </a:r>
            <a:r>
              <a:rPr lang="en-US" dirty="0" smtClean="0"/>
              <a:t>2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Rutherford</a:t>
            </a:r>
          </a:p>
          <a:p>
            <a:r>
              <a:rPr lang="en-US" dirty="0" smtClean="0"/>
              <a:t>March 16,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A21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8864"/>
            <a:ext cx="7061200" cy="51771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67A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8864"/>
            <a:ext cx="7061200" cy="51771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861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8864"/>
            <a:ext cx="7061200" cy="51009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CCB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8864"/>
            <a:ext cx="7061200" cy="51771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Cgoes2011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COCgoes2011</Template>
  <TotalTime>119</TotalTime>
  <Words>9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COCgoes2011</vt:lpstr>
      <vt:lpstr>ISB Data Review Presented to Cummins Surveillance Panel Addendum 2 </vt:lpstr>
      <vt:lpstr>Slide 2</vt:lpstr>
      <vt:lpstr>Slide 3</vt:lpstr>
      <vt:lpstr>Slide 4</vt:lpstr>
      <vt:lpstr>Slide 5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ISB Data Review Presented to Cummins Surveillance Panel</dc:title>
  <dc:creator>Jim Rutherford</dc:creator>
  <cp:lastModifiedBy>Jim Rutherford</cp:lastModifiedBy>
  <cp:revision>10</cp:revision>
  <dcterms:created xsi:type="dcterms:W3CDTF">2011-03-14T15:40:12Z</dcterms:created>
  <dcterms:modified xsi:type="dcterms:W3CDTF">2011-03-16T15:32:25Z</dcterms:modified>
</cp:coreProperties>
</file>