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1004" y="1828800"/>
            <a:ext cx="4572000" cy="1828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1004" y="3841751"/>
            <a:ext cx="7086600" cy="24479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5862" y="1651001"/>
            <a:ext cx="9138138" cy="87313"/>
          </a:xfrm>
          <a:prstGeom prst="rect">
            <a:avLst/>
          </a:prstGeom>
          <a:solidFill>
            <a:srgbClr val="009D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2128" name="Picture 32" descr="TaglineBlack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208" y="6502400"/>
            <a:ext cx="2923443" cy="203200"/>
          </a:xfrm>
          <a:prstGeom prst="rect">
            <a:avLst/>
          </a:prstGeom>
          <a:noFill/>
        </p:spPr>
      </p:pic>
      <p:sp>
        <p:nvSpPr>
          <p:cNvPr id="132130" name="Text Box 34"/>
          <p:cNvSpPr txBox="1">
            <a:spLocks noChangeArrowheads="1"/>
          </p:cNvSpPr>
          <p:nvPr/>
        </p:nvSpPr>
        <p:spPr bwMode="black">
          <a:xfrm>
            <a:off x="92320" y="6702425"/>
            <a:ext cx="32253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/>
            <a:r>
              <a:rPr lang="en-US" sz="700" dirty="0">
                <a:solidFill>
                  <a:schemeClr val="tx1"/>
                </a:solidFill>
                <a:latin typeface="Palatino" pitchFamily="-80" charset="0"/>
              </a:rPr>
              <a:t>© </a:t>
            </a:r>
            <a:r>
              <a:rPr lang="en-US" sz="700" dirty="0" smtClean="0">
                <a:solidFill>
                  <a:schemeClr val="tx1"/>
                </a:solidFill>
                <a:latin typeface="Palatino" pitchFamily="-80" charset="0"/>
              </a:rPr>
              <a:t>2011 </a:t>
            </a:r>
            <a:r>
              <a:rPr lang="en-US" sz="700" dirty="0">
                <a:solidFill>
                  <a:schemeClr val="tx1"/>
                </a:solidFill>
                <a:latin typeface="Palatino" pitchFamily="-80" charset="0"/>
              </a:rPr>
              <a:t>Chevron Oronite Companies. All rights reserved.</a:t>
            </a:r>
            <a:endParaRPr lang="en-US" sz="700" dirty="0">
              <a:solidFill>
                <a:schemeClr val="tx1"/>
              </a:solidFill>
            </a:endParaRPr>
          </a:p>
          <a:p>
            <a:pPr defTabSz="957263"/>
            <a:endParaRPr lang="en-US" sz="700" dirty="0">
              <a:solidFill>
                <a:srgbClr val="666767"/>
              </a:solidFill>
            </a:endParaRPr>
          </a:p>
        </p:txBody>
      </p:sp>
      <p:pic>
        <p:nvPicPr>
          <p:cNvPr id="132131" name="Picture 35" descr="Chevron_Oronite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0" y="376239"/>
            <a:ext cx="273440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2" y="98425"/>
            <a:ext cx="8430358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992" y="1003300"/>
            <a:ext cx="414410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0777" y="1003300"/>
            <a:ext cx="4145574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2" y="98425"/>
            <a:ext cx="8430358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992" y="1003300"/>
            <a:ext cx="414410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50777" y="1003300"/>
            <a:ext cx="4145574" cy="5054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2" y="98425"/>
            <a:ext cx="8430358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992" y="1003300"/>
            <a:ext cx="414410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0777" y="1003300"/>
            <a:ext cx="4145574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992" y="1003300"/>
            <a:ext cx="414410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0777" y="1003300"/>
            <a:ext cx="4145574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128" y="98426"/>
            <a:ext cx="2107223" cy="595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993" y="98426"/>
            <a:ext cx="6182458" cy="595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992" y="98425"/>
            <a:ext cx="843035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992" y="1003300"/>
            <a:ext cx="8430358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580293" y="901700"/>
            <a:ext cx="8316058" cy="0"/>
          </a:xfrm>
          <a:prstGeom prst="line">
            <a:avLst/>
          </a:prstGeom>
          <a:noFill/>
          <a:ln w="25400">
            <a:solidFill>
              <a:srgbClr val="0050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2734408" y="6273800"/>
            <a:ext cx="4330212" cy="95250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6513513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algn="ctr" defTabSz="957263"/>
            <a:fld id="{83B5CCF6-0651-47F4-A09E-240314F5F1FE}" type="slidenum">
              <a:rPr lang="en-US" sz="800"/>
              <a:pPr algn="ctr" defTabSz="957263"/>
              <a:t>‹#›</a:t>
            </a:fld>
            <a:endParaRPr lang="en-US" sz="8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" y="6270626"/>
            <a:ext cx="426427" cy="87313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black">
          <a:xfrm>
            <a:off x="82062" y="6688138"/>
            <a:ext cx="36326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/>
            <a:r>
              <a:rPr lang="en-US" sz="700" dirty="0">
                <a:solidFill>
                  <a:schemeClr val="tx1"/>
                </a:solidFill>
                <a:latin typeface="Palatino" pitchFamily="-80" charset="0"/>
              </a:rPr>
              <a:t>© </a:t>
            </a:r>
            <a:r>
              <a:rPr lang="en-US" sz="700" dirty="0" smtClean="0">
                <a:solidFill>
                  <a:schemeClr val="tx1"/>
                </a:solidFill>
                <a:latin typeface="Palatino" pitchFamily="-80" charset="0"/>
              </a:rPr>
              <a:t>2011 </a:t>
            </a:r>
            <a:r>
              <a:rPr lang="en-US" sz="700" dirty="0">
                <a:solidFill>
                  <a:schemeClr val="tx1"/>
                </a:solidFill>
                <a:latin typeface="Palatino" pitchFamily="-80" charset="0"/>
              </a:rPr>
              <a:t>Chevron Oronite Companies. All rights reserved.</a:t>
            </a:r>
            <a:endParaRPr lang="en-US" sz="700" dirty="0">
              <a:solidFill>
                <a:schemeClr val="tx1"/>
              </a:solidFill>
            </a:endParaRPr>
          </a:p>
          <a:p>
            <a:pPr defTabSz="957263"/>
            <a:endParaRPr lang="en-US" sz="700" dirty="0">
              <a:solidFill>
                <a:srgbClr val="666767"/>
              </a:solidFill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32643" y="6191250"/>
            <a:ext cx="24896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83" name="Picture 59" descr="Oronite Tagli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4092" y="6245226"/>
            <a:ext cx="2157046" cy="149225"/>
          </a:xfrm>
          <a:prstGeom prst="rect">
            <a:avLst/>
          </a:prstGeom>
          <a:noFill/>
        </p:spPr>
      </p:pic>
      <p:pic>
        <p:nvPicPr>
          <p:cNvPr id="1085" name="Picture 61" descr="Chevron_Oronite_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93220" y="6130925"/>
            <a:ext cx="160459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0AA"/>
          </a:solidFill>
          <a:latin typeface="Verdana" pitchFamily="34" charset="0"/>
        </a:defRPr>
      </a:lvl9pPr>
    </p:titleStyle>
    <p:bodyStyle>
      <a:lvl1pPr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tabLst>
          <a:tab pos="414338" algn="l"/>
          <a:tab pos="895350" algn="l"/>
          <a:tab pos="1439863" algn="l"/>
          <a:tab pos="1917700" algn="l"/>
        </a:tabLst>
        <a:defRPr sz="2300">
          <a:solidFill>
            <a:srgbClr val="080808"/>
          </a:solidFill>
          <a:latin typeface="+mn-lt"/>
          <a:ea typeface="+mn-ea"/>
          <a:cs typeface="+mn-cs"/>
        </a:defRPr>
      </a:lvl1pPr>
      <a:lvl2pPr marL="414338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F46D1F"/>
        </a:buClr>
        <a:buFont typeface="Wingdings" pitchFamily="2" charset="2"/>
        <a:buChar char="n"/>
        <a:tabLst>
          <a:tab pos="414338" algn="l"/>
          <a:tab pos="895350" algn="l"/>
          <a:tab pos="1439863" algn="l"/>
          <a:tab pos="1917700" algn="l"/>
        </a:tabLst>
        <a:defRPr sz="2300">
          <a:solidFill>
            <a:srgbClr val="080808"/>
          </a:solidFill>
          <a:latin typeface="+mn-lt"/>
        </a:defRPr>
      </a:lvl2pPr>
      <a:lvl3pPr marL="895350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0050AA"/>
        </a:buClr>
        <a:buSzPct val="90000"/>
        <a:buFont typeface="Wingdings" pitchFamily="2" charset="2"/>
        <a:buChar char="l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3pPr>
      <a:lvl4pPr marL="1439863" indent="-306388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6EA20A"/>
        </a:buClr>
        <a:buFont typeface="Wingdings 3" pitchFamily="18" charset="2"/>
        <a:buChar char="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4pPr>
      <a:lvl5pPr marL="19177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5pPr>
      <a:lvl6pPr marL="23749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6pPr>
      <a:lvl7pPr marL="28321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7pPr>
      <a:lvl8pPr marL="32893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8pPr>
      <a:lvl9pPr marL="37465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sz="21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ISB Data Review</a:t>
            </a:r>
            <a:br>
              <a:rPr lang="en-US" dirty="0" smtClean="0"/>
            </a:br>
            <a:r>
              <a:rPr lang="en-US" dirty="0" smtClean="0"/>
              <a:t>Presented to Cummins</a:t>
            </a:r>
            <a:br>
              <a:rPr lang="en-US" dirty="0" smtClean="0"/>
            </a:br>
            <a:r>
              <a:rPr lang="en-US" dirty="0" smtClean="0"/>
              <a:t>Surveillance Panel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Rutherford</a:t>
            </a:r>
          </a:p>
          <a:p>
            <a:r>
              <a:rPr lang="en-US" smtClean="0"/>
              <a:t>March 16,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BDD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6756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3505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Labels are cam batches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F6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68326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3505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Labels are cam batches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294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6477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3505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Labels are cam batches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9BF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69088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B1E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6908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C9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6477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8E2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79248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7EC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74676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29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69342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B93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6629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F98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7010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5D2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6985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3505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Labels are tappet batches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8F9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69342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3505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Labels are tappet batches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DF1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66802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3505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Labels are tappet batches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Cgoes2011">
  <a:themeElements>
    <a:clrScheme name="">
      <a:dk1>
        <a:srgbClr val="080808"/>
      </a:dk1>
      <a:lt1>
        <a:srgbClr val="FFFFFF"/>
      </a:lt1>
      <a:dk2>
        <a:srgbClr val="009DD9"/>
      </a:dk2>
      <a:lt2>
        <a:srgbClr val="808080"/>
      </a:lt2>
      <a:accent1>
        <a:srgbClr val="BFE9F5"/>
      </a:accent1>
      <a:accent2>
        <a:srgbClr val="0050AA"/>
      </a:accent2>
      <a:accent3>
        <a:srgbClr val="FFFFFF"/>
      </a:accent3>
      <a:accent4>
        <a:srgbClr val="060606"/>
      </a:accent4>
      <a:accent5>
        <a:srgbClr val="DCF2F9"/>
      </a:accent5>
      <a:accent6>
        <a:srgbClr val="00489A"/>
      </a:accent6>
      <a:hlink>
        <a:srgbClr val="009DD9"/>
      </a:hlink>
      <a:folHlink>
        <a:srgbClr val="009DD9"/>
      </a:folHlink>
    </a:clrScheme>
    <a:fontScheme name="COCGo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CGo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COCgoes2011</Template>
  <TotalTime>49</TotalTime>
  <Words>33</Words>
  <Application>Microsoft Office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COCgoes2011</vt:lpstr>
      <vt:lpstr>ISB Data Review Presented to Cummins Surveillance Panel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Chevron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ISB Data Review Presented to Cummins Surveillance Panel</dc:title>
  <dc:creator>Jim Rutherford</dc:creator>
  <cp:lastModifiedBy>Jim Rutherford</cp:lastModifiedBy>
  <cp:revision>6</cp:revision>
  <dcterms:created xsi:type="dcterms:W3CDTF">2011-03-14T15:40:12Z</dcterms:created>
  <dcterms:modified xsi:type="dcterms:W3CDTF">2011-03-14T16:29:35Z</dcterms:modified>
</cp:coreProperties>
</file>