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1" r:id="rId2"/>
    <p:sldId id="293"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Lst>
  <p:sldSz cx="12198350" cy="6859588"/>
  <p:notesSz cx="6858000" cy="9144000"/>
  <p:defaultText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300" autoAdjust="0"/>
    <p:restoredTop sz="94660"/>
  </p:normalViewPr>
  <p:slideViewPr>
    <p:cSldViewPr snapToObjects="1" showGuides="1">
      <p:cViewPr>
        <p:scale>
          <a:sx n="70" d="100"/>
          <a:sy n="70" d="100"/>
        </p:scale>
        <p:origin x="-1116" y="-66"/>
      </p:cViewPr>
      <p:guideLst>
        <p:guide orient="horz" pos="182"/>
        <p:guide orient="horz" pos="948"/>
        <p:guide orient="horz" pos="777"/>
        <p:guide orient="horz" pos="4020"/>
        <p:guide pos="396"/>
        <p:guide pos="7286"/>
      </p:guideLst>
    </p:cSldViewPr>
  </p:slideViewPr>
  <p:notesTextViewPr>
    <p:cViewPr>
      <p:scale>
        <a:sx n="100" d="100"/>
        <a:sy n="100" d="100"/>
      </p:scale>
      <p:origin x="0" y="0"/>
    </p:cViewPr>
  </p:notesTextViewPr>
  <p:notesViewPr>
    <p:cSldViewPr snapToObjects="1" showGuides="1">
      <p:cViewPr varScale="1">
        <p:scale>
          <a:sx n="95" d="100"/>
          <a:sy n="95" d="100"/>
        </p:scale>
        <p:origin x="28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659FAD-8E5C-4176-8A0F-78C6A7CAAD66}" type="datetimeFigureOut">
              <a:rPr lang="de-DE" smtClean="0"/>
              <a:t>22.06.2017</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773134-F8AD-46E6-8489-08AFD7CEB534}" type="slidenum">
              <a:rPr lang="de-DE" smtClean="0"/>
              <a:t>‹#›</a:t>
            </a:fld>
            <a:endParaRPr lang="de-DE" dirty="0"/>
          </a:p>
        </p:txBody>
      </p:sp>
    </p:spTree>
    <p:extLst>
      <p:ext uri="{BB962C8B-B14F-4D97-AF65-F5344CB8AC3E}">
        <p14:creationId xmlns:p14="http://schemas.microsoft.com/office/powerpoint/2010/main" val="272944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0EFE2-D792-441D-A0CB-85B7BAE28A53}" type="datetimeFigureOut">
              <a:rPr lang="de-DE" smtClean="0"/>
              <a:t>22.06.2017</a:t>
            </a:fld>
            <a:endParaRPr lang="de-D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F1437-3BF2-450D-A7B9-B11E523F51F3}" type="slidenum">
              <a:rPr lang="de-DE" smtClean="0"/>
              <a:t>‹#›</a:t>
            </a:fld>
            <a:endParaRPr lang="de-DE" dirty="0"/>
          </a:p>
        </p:txBody>
      </p:sp>
    </p:spTree>
    <p:extLst>
      <p:ext uri="{BB962C8B-B14F-4D97-AF65-F5344CB8AC3E}">
        <p14:creationId xmlns:p14="http://schemas.microsoft.com/office/powerpoint/2010/main" val="202228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 Title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8650" y="2046288"/>
            <a:ext cx="10937875" cy="1620000"/>
          </a:xfrm>
          <a:custGeom>
            <a:avLst/>
            <a:gdLst>
              <a:gd name="connsiteX0" fmla="*/ 0 w 10937875"/>
              <a:gd name="connsiteY0" fmla="*/ 0 h 1620000"/>
              <a:gd name="connsiteX1" fmla="*/ 10937875 w 10937875"/>
              <a:gd name="connsiteY1" fmla="*/ 0 h 1620000"/>
              <a:gd name="connsiteX2" fmla="*/ 10937875 w 10937875"/>
              <a:gd name="connsiteY2" fmla="*/ 1620000 h 1620000"/>
              <a:gd name="connsiteX3" fmla="*/ 0 w 10937875"/>
              <a:gd name="connsiteY3" fmla="*/ 1620000 h 1620000"/>
              <a:gd name="connsiteX4" fmla="*/ 0 w 10937875"/>
              <a:gd name="connsiteY4" fmla="*/ 0 h 1620000"/>
              <a:gd name="connsiteX0" fmla="*/ 0 w 10937875"/>
              <a:gd name="connsiteY0" fmla="*/ 0 h 1620000"/>
              <a:gd name="connsiteX1" fmla="*/ 10937875 w 10937875"/>
              <a:gd name="connsiteY1" fmla="*/ 0 h 1620000"/>
              <a:gd name="connsiteX2" fmla="*/ 10937875 w 10937875"/>
              <a:gd name="connsiteY2" fmla="*/ 1620000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10937875 w 10937875"/>
              <a:gd name="connsiteY3" fmla="*/ 1620000 h 1620000"/>
              <a:gd name="connsiteX4" fmla="*/ 6569541 w 10937875"/>
              <a:gd name="connsiteY4" fmla="*/ 1619979 h 1620000"/>
              <a:gd name="connsiteX5" fmla="*/ 0 w 10937875"/>
              <a:gd name="connsiteY5" fmla="*/ 1620000 h 1620000"/>
              <a:gd name="connsiteX6" fmla="*/ 0 w 10937875"/>
              <a:gd name="connsiteY6"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875" h="1620000">
                <a:moveTo>
                  <a:pt x="0" y="0"/>
                </a:moveTo>
                <a:lnTo>
                  <a:pt x="10937875" y="0"/>
                </a:lnTo>
                <a:cubicBezTo>
                  <a:pt x="10937870" y="414317"/>
                  <a:pt x="10937865" y="828635"/>
                  <a:pt x="10937860" y="1242952"/>
                </a:cubicBezTo>
                <a:lnTo>
                  <a:pt x="6569541" y="1619979"/>
                </a:lnTo>
                <a:lnTo>
                  <a:pt x="0" y="1620000"/>
                </a:lnTo>
                <a:lnTo>
                  <a:pt x="0" y="0"/>
                </a:lnTo>
                <a:close/>
              </a:path>
            </a:pathLst>
          </a:custGeom>
        </p:spPr>
        <p:txBody>
          <a:bodyPr wrap="square" anchor="t" anchorCtr="0">
            <a:noAutofit/>
          </a:bodyPr>
          <a:lstStyle>
            <a:lvl1pPr>
              <a:defRPr baseline="0">
                <a:solidFill>
                  <a:schemeClr val="bg1"/>
                </a:solidFill>
              </a:defRPr>
            </a:lvl1pPr>
          </a:lstStyle>
          <a:p>
            <a:r>
              <a:rPr lang="en-GB" dirty="0" smtClean="0"/>
              <a:t>Referent’s name: </a:t>
            </a:r>
            <a:r>
              <a:rPr lang="en-GB" noProof="0" dirty="0" smtClean="0"/>
              <a:t>CorpoS </a:t>
            </a:r>
            <a:r>
              <a:rPr lang="en-GB" dirty="0" smtClean="0"/>
              <a:t>(Body) 35 pt.</a:t>
            </a:r>
            <a:br>
              <a:rPr lang="en-GB" dirty="0" smtClean="0"/>
            </a:br>
            <a:r>
              <a:rPr lang="en-GB" dirty="0" smtClean="0"/>
              <a:t>Presentation title in two or three </a:t>
            </a:r>
            <a:br>
              <a:rPr lang="en-GB" dirty="0" smtClean="0"/>
            </a:br>
            <a:r>
              <a:rPr lang="en-GB" dirty="0" smtClean="0"/>
              <a:t>lines of text, Month </a:t>
            </a:r>
            <a:r>
              <a:rPr lang="en-GB" dirty="0" err="1" smtClean="0"/>
              <a:t>dd</a:t>
            </a:r>
            <a:r>
              <a:rPr lang="en-GB" dirty="0" smtClean="0"/>
              <a:t>, </a:t>
            </a:r>
            <a:r>
              <a:rPr lang="en-GB" dirty="0" err="1" smtClean="0"/>
              <a:t>yyyy</a:t>
            </a:r>
            <a:endParaRPr lang="en-GB" dirty="0"/>
          </a:p>
        </p:txBody>
      </p:sp>
      <p:pic>
        <p:nvPicPr>
          <p:cNvPr id="30" name="Wortmarke DAIMLER" descr="Daimler_RGB_100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00" y="791036"/>
            <a:ext cx="3420000" cy="462835"/>
          </a:xfrm>
          <a:prstGeom prst="rect">
            <a:avLst/>
          </a:prstGeom>
        </p:spPr>
      </p:pic>
      <p:grpSp>
        <p:nvGrpSpPr>
          <p:cNvPr id="18" name="Trucks"/>
          <p:cNvGrpSpPr/>
          <p:nvPr userDrawn="1"/>
        </p:nvGrpSpPr>
        <p:grpSpPr>
          <a:xfrm>
            <a:off x="554559" y="4762406"/>
            <a:ext cx="11345060" cy="2097182"/>
            <a:chOff x="554559" y="4762406"/>
            <a:chExt cx="11345060" cy="2097182"/>
          </a:xfrm>
        </p:grpSpPr>
        <p:pic>
          <p:nvPicPr>
            <p:cNvPr id="19" name="Logos Trucks" descr="Logoleiste_PPT_2.psd"/>
            <p:cNvPicPr>
              <a:picLocks noChangeAspect="1"/>
            </p:cNvPicPr>
            <p:nvPr userDrawn="1"/>
          </p:nvPicPr>
          <p:blipFill rotWithShape="1">
            <a:blip r:embed="rId4" cstate="print">
              <a:extLst>
                <a:ext uri="{28A0092B-C50C-407E-A947-70E740481C1C}">
                  <a14:useLocalDpi xmlns:a14="http://schemas.microsoft.com/office/drawing/2010/main" val="0"/>
                </a:ext>
              </a:extLst>
            </a:blip>
            <a:srcRect t="-17875" b="-24687"/>
            <a:stretch/>
          </p:blipFill>
          <p:spPr>
            <a:xfrm>
              <a:off x="554559" y="5652985"/>
              <a:ext cx="11345060" cy="1206603"/>
            </a:xfrm>
            <a:prstGeom prst="rect">
              <a:avLst/>
            </a:prstGeom>
          </p:spPr>
        </p:pic>
        <p:sp>
          <p:nvSpPr>
            <p:cNvPr id="20" name="Wortmarke Trucks"/>
            <p:cNvSpPr txBox="1">
              <a:spLocks/>
            </p:cNvSpPr>
            <p:nvPr userDrawn="1"/>
          </p:nvSpPr>
          <p:spPr>
            <a:xfrm>
              <a:off x="630445" y="4762406"/>
              <a:ext cx="10936080" cy="539596"/>
            </a:xfrm>
            <a:prstGeom prst="rect">
              <a:avLst/>
            </a:prstGeom>
          </p:spPr>
          <p:txBody>
            <a:bodyPr vert="horz" wrap="square" lIns="0" tIns="0" rIns="0" bIns="0" rtlCol="0" anchor="t" anchorCtr="0">
              <a:noAutofit/>
            </a:bodyPr>
            <a:lstStyle>
              <a:lvl1pPr marL="0" indent="0" algn="l" defTabSz="1088959" rtl="0" eaLnBrk="1" latinLnBrk="0" hangingPunct="1">
                <a:lnSpc>
                  <a:spcPts val="4000"/>
                </a:lnSpc>
                <a:spcBef>
                  <a:spcPts val="0"/>
                </a:spcBef>
                <a:buFont typeface="Arial" panose="020B0604020202020204" pitchFamily="34" charset="0"/>
                <a:buNone/>
                <a:defRPr sz="3500" kern="1200" baseline="0">
                  <a:solidFill>
                    <a:schemeClr val="bg1"/>
                  </a:solidFill>
                  <a:latin typeface="+mn-lt"/>
                  <a:ea typeface="+mj-ea"/>
                  <a:cs typeface="+mj-cs"/>
                </a:defRPr>
              </a:lvl1pPr>
            </a:lstStyle>
            <a:p>
              <a:r>
                <a:rPr lang="en-GB" dirty="0" smtClean="0">
                  <a:solidFill>
                    <a:schemeClr val="tx1"/>
                  </a:solidFill>
                  <a:latin typeface="+mn-lt"/>
                </a:rPr>
                <a:t>Daimler Trucks</a:t>
              </a:r>
              <a:endParaRPr lang="en-GB" dirty="0">
                <a:solidFill>
                  <a:schemeClr val="tx1"/>
                </a:solidFill>
                <a:latin typeface="+mn-lt"/>
              </a:endParaRPr>
            </a:p>
          </p:txBody>
        </p:sp>
      </p:grpSp>
    </p:spTree>
    <p:extLst>
      <p:ext uri="{BB962C8B-B14F-4D97-AF65-F5344CB8AC3E}">
        <p14:creationId xmlns:p14="http://schemas.microsoft.com/office/powerpoint/2010/main" val="3299323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Tit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8650" y="5122466"/>
            <a:ext cx="10937875" cy="1025922"/>
          </a:xfrm>
        </p:spPr>
        <p:txBody>
          <a:bodyPr wrap="square" anchor="b" anchorCtr="0">
            <a:spAutoFit/>
          </a:bodyPr>
          <a:lstStyle>
            <a:lvl1pPr>
              <a:defRPr baseline="0"/>
            </a:lvl1pPr>
          </a:lstStyle>
          <a:p>
            <a:r>
              <a:rPr lang="en-GB" dirty="0" smtClean="0"/>
              <a:t>Referent’s name: </a:t>
            </a:r>
            <a:r>
              <a:rPr lang="en-GB" noProof="0" dirty="0" smtClean="0"/>
              <a:t>CorpoS </a:t>
            </a:r>
            <a:r>
              <a:rPr lang="en-GB" dirty="0" smtClean="0"/>
              <a:t>(Body) 35 pt. Presentation title</a:t>
            </a:r>
            <a:br>
              <a:rPr lang="en-GB" dirty="0" smtClean="0"/>
            </a:br>
            <a:r>
              <a:rPr lang="en-GB" dirty="0" smtClean="0"/>
              <a:t>in two or more lines of text, Month </a:t>
            </a:r>
            <a:r>
              <a:rPr lang="en-GB" dirty="0" err="1" smtClean="0"/>
              <a:t>dd</a:t>
            </a:r>
            <a:r>
              <a:rPr lang="en-GB" dirty="0" smtClean="0"/>
              <a:t>, </a:t>
            </a:r>
            <a:r>
              <a:rPr lang="en-GB" dirty="0" err="1" smtClean="0"/>
              <a:t>yyyy</a:t>
            </a:r>
            <a:endParaRPr lang="en-GB" dirty="0"/>
          </a:p>
        </p:txBody>
      </p:sp>
      <p:pic>
        <p:nvPicPr>
          <p:cNvPr id="28" name="Wortmarke DAIMLER" descr="Daimler_RGB_100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619316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387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381" y="3429794"/>
            <a:ext cx="12199180" cy="3429794"/>
          </a:xfrm>
          <a:custGeom>
            <a:avLst/>
            <a:gdLst>
              <a:gd name="connsiteX0" fmla="*/ 0 w 12196799"/>
              <a:gd name="connsiteY0" fmla="*/ 0 h 3429794"/>
              <a:gd name="connsiteX1" fmla="*/ 12196799 w 12196799"/>
              <a:gd name="connsiteY1" fmla="*/ 0 h 3429794"/>
              <a:gd name="connsiteX2" fmla="*/ 12196799 w 12196799"/>
              <a:gd name="connsiteY2" fmla="*/ 3429794 h 3429794"/>
              <a:gd name="connsiteX3" fmla="*/ 0 w 12196799"/>
              <a:gd name="connsiteY3" fmla="*/ 3429794 h 3429794"/>
              <a:gd name="connsiteX4" fmla="*/ 0 w 12196799"/>
              <a:gd name="connsiteY4" fmla="*/ 0 h 3429794"/>
              <a:gd name="connsiteX0" fmla="*/ 2381 w 12199180"/>
              <a:gd name="connsiteY0" fmla="*/ 0 h 3429794"/>
              <a:gd name="connsiteX1" fmla="*/ 12199180 w 12199180"/>
              <a:gd name="connsiteY1" fmla="*/ 0 h 3429794"/>
              <a:gd name="connsiteX2" fmla="*/ 12199180 w 12199180"/>
              <a:gd name="connsiteY2" fmla="*/ 3429794 h 3429794"/>
              <a:gd name="connsiteX3" fmla="*/ 2381 w 12199180"/>
              <a:gd name="connsiteY3" fmla="*/ 3429794 h 3429794"/>
              <a:gd name="connsiteX4" fmla="*/ 0 w 12199180"/>
              <a:gd name="connsiteY4" fmla="*/ 1070769 h 3429794"/>
              <a:gd name="connsiteX5" fmla="*/ 2381 w 12199180"/>
              <a:gd name="connsiteY5" fmla="*/ 0 h 3429794"/>
              <a:gd name="connsiteX0" fmla="*/ 0 w 12199180"/>
              <a:gd name="connsiteY0" fmla="*/ 1167730 h 3526755"/>
              <a:gd name="connsiteX1" fmla="*/ 12199180 w 12199180"/>
              <a:gd name="connsiteY1" fmla="*/ 96961 h 3526755"/>
              <a:gd name="connsiteX2" fmla="*/ 12199180 w 12199180"/>
              <a:gd name="connsiteY2" fmla="*/ 3526755 h 3526755"/>
              <a:gd name="connsiteX3" fmla="*/ 2381 w 12199180"/>
              <a:gd name="connsiteY3" fmla="*/ 3526755 h 3526755"/>
              <a:gd name="connsiteX4" fmla="*/ 0 w 12199180"/>
              <a:gd name="connsiteY4" fmla="*/ 1167730 h 3526755"/>
              <a:gd name="connsiteX0" fmla="*/ 0 w 12199180"/>
              <a:gd name="connsiteY0" fmla="*/ 1070769 h 3429794"/>
              <a:gd name="connsiteX1" fmla="*/ 12199180 w 12199180"/>
              <a:gd name="connsiteY1" fmla="*/ 0 h 3429794"/>
              <a:gd name="connsiteX2" fmla="*/ 12199180 w 12199180"/>
              <a:gd name="connsiteY2" fmla="*/ 3429794 h 3429794"/>
              <a:gd name="connsiteX3" fmla="*/ 2381 w 12199180"/>
              <a:gd name="connsiteY3" fmla="*/ 3429794 h 3429794"/>
              <a:gd name="connsiteX4" fmla="*/ 0 w 12199180"/>
              <a:gd name="connsiteY4" fmla="*/ 1070769 h 342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180" h="3429794">
                <a:moveTo>
                  <a:pt x="0" y="1070769"/>
                </a:moveTo>
                <a:lnTo>
                  <a:pt x="12199180" y="0"/>
                </a:lnTo>
                <a:lnTo>
                  <a:pt x="12199180" y="3429794"/>
                </a:lnTo>
                <a:lnTo>
                  <a:pt x="2381" y="3429794"/>
                </a:lnTo>
                <a:cubicBezTo>
                  <a:pt x="1587" y="2643452"/>
                  <a:pt x="794" y="1857111"/>
                  <a:pt x="0" y="1070769"/>
                </a:cubicBezTo>
                <a:close/>
              </a:path>
            </a:pathLst>
          </a:custGeom>
          <a:noFill/>
        </p:spPr>
        <p:txBody>
          <a:bodyPr/>
          <a:lstStyle>
            <a:lvl1pPr marL="0" indent="0" algn="ctr">
              <a:lnSpc>
                <a:spcPct val="100000"/>
              </a:lnSpc>
              <a:buNone/>
              <a:defRPr/>
            </a:lvl1pPr>
          </a:lstStyle>
          <a:p>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Insert picture</a:t>
            </a:r>
            <a:endParaRPr lang="en-GB" noProof="0" dirty="0"/>
          </a:p>
        </p:txBody>
      </p:sp>
      <p:sp>
        <p:nvSpPr>
          <p:cNvPr id="2" name="Titel 1"/>
          <p:cNvSpPr>
            <a:spLocks noGrp="1"/>
          </p:cNvSpPr>
          <p:nvPr>
            <p:ph type="ctrTitle" hasCustomPrompt="1"/>
          </p:nvPr>
        </p:nvSpPr>
        <p:spPr>
          <a:xfrm>
            <a:off x="628650" y="2046288"/>
            <a:ext cx="10937875" cy="1620000"/>
          </a:xfrm>
          <a:custGeom>
            <a:avLst/>
            <a:gdLst>
              <a:gd name="connsiteX0" fmla="*/ 0 w 10937875"/>
              <a:gd name="connsiteY0" fmla="*/ 0 h 1620000"/>
              <a:gd name="connsiteX1" fmla="*/ 10937875 w 10937875"/>
              <a:gd name="connsiteY1" fmla="*/ 0 h 1620000"/>
              <a:gd name="connsiteX2" fmla="*/ 10937875 w 10937875"/>
              <a:gd name="connsiteY2" fmla="*/ 1620000 h 1620000"/>
              <a:gd name="connsiteX3" fmla="*/ 0 w 10937875"/>
              <a:gd name="connsiteY3" fmla="*/ 1620000 h 1620000"/>
              <a:gd name="connsiteX4" fmla="*/ 0 w 10937875"/>
              <a:gd name="connsiteY4" fmla="*/ 0 h 1620000"/>
              <a:gd name="connsiteX0" fmla="*/ 0 w 10937875"/>
              <a:gd name="connsiteY0" fmla="*/ 0 h 1620000"/>
              <a:gd name="connsiteX1" fmla="*/ 10937875 w 10937875"/>
              <a:gd name="connsiteY1" fmla="*/ 0 h 1620000"/>
              <a:gd name="connsiteX2" fmla="*/ 10937875 w 10937875"/>
              <a:gd name="connsiteY2" fmla="*/ 1620000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10937875 w 10937875"/>
              <a:gd name="connsiteY3" fmla="*/ 1620000 h 1620000"/>
              <a:gd name="connsiteX4" fmla="*/ 6569541 w 10937875"/>
              <a:gd name="connsiteY4" fmla="*/ 1619979 h 1620000"/>
              <a:gd name="connsiteX5" fmla="*/ 0 w 10937875"/>
              <a:gd name="connsiteY5" fmla="*/ 1620000 h 1620000"/>
              <a:gd name="connsiteX6" fmla="*/ 0 w 10937875"/>
              <a:gd name="connsiteY6"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875" h="1620000">
                <a:moveTo>
                  <a:pt x="0" y="0"/>
                </a:moveTo>
                <a:lnTo>
                  <a:pt x="10937875" y="0"/>
                </a:lnTo>
                <a:cubicBezTo>
                  <a:pt x="10937870" y="414317"/>
                  <a:pt x="10937865" y="828635"/>
                  <a:pt x="10937860" y="1242952"/>
                </a:cubicBezTo>
                <a:lnTo>
                  <a:pt x="6569541" y="1619979"/>
                </a:lnTo>
                <a:lnTo>
                  <a:pt x="0" y="1620000"/>
                </a:lnTo>
                <a:lnTo>
                  <a:pt x="0" y="0"/>
                </a:lnTo>
                <a:close/>
              </a:path>
            </a:pathLst>
          </a:custGeom>
        </p:spPr>
        <p:txBody>
          <a:bodyPr wrap="square" anchor="t" anchorCtr="0">
            <a:noAutofit/>
          </a:bodyPr>
          <a:lstStyle>
            <a:lvl1pPr>
              <a:defRPr baseline="0">
                <a:solidFill>
                  <a:schemeClr val="bg1"/>
                </a:solidFill>
              </a:defRPr>
            </a:lvl1pPr>
          </a:lstStyle>
          <a:p>
            <a:r>
              <a:rPr lang="en-GB" dirty="0" smtClean="0"/>
              <a:t>Referent’s name: </a:t>
            </a:r>
            <a:r>
              <a:rPr lang="en-GB" noProof="0" dirty="0" smtClean="0"/>
              <a:t>CorpoS </a:t>
            </a:r>
            <a:r>
              <a:rPr lang="en-GB" dirty="0" smtClean="0"/>
              <a:t>(Body) 35 pt.</a:t>
            </a:r>
            <a:br>
              <a:rPr lang="en-GB" dirty="0" smtClean="0"/>
            </a:br>
            <a:r>
              <a:rPr lang="en-GB" dirty="0" smtClean="0"/>
              <a:t>Presentation title in two or three </a:t>
            </a:r>
            <a:br>
              <a:rPr lang="en-GB" dirty="0" smtClean="0"/>
            </a:br>
            <a:r>
              <a:rPr lang="en-GB" dirty="0" smtClean="0"/>
              <a:t>lines of text, Month </a:t>
            </a:r>
            <a:r>
              <a:rPr lang="en-GB" dirty="0" err="1" smtClean="0"/>
              <a:t>dd</a:t>
            </a:r>
            <a:r>
              <a:rPr lang="en-GB" dirty="0" smtClean="0"/>
              <a:t>, </a:t>
            </a:r>
            <a:r>
              <a:rPr lang="en-GB" dirty="0" err="1" smtClean="0"/>
              <a:t>yyyy</a:t>
            </a:r>
            <a:endParaRPr lang="en-GB" dirty="0"/>
          </a:p>
        </p:txBody>
      </p:sp>
      <p:pic>
        <p:nvPicPr>
          <p:cNvPr id="30" name="Wortmarke DAIMLER" descr="Daimler_RGB_100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2579325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382" y="2282428"/>
            <a:ext cx="12199181" cy="4577160"/>
          </a:xfrm>
          <a:custGeom>
            <a:avLst/>
            <a:gdLst>
              <a:gd name="connsiteX0" fmla="*/ 0 w 12196800"/>
              <a:gd name="connsiteY0" fmla="*/ 0 h 4581922"/>
              <a:gd name="connsiteX1" fmla="*/ 12196800 w 12196800"/>
              <a:gd name="connsiteY1" fmla="*/ 0 h 4581922"/>
              <a:gd name="connsiteX2" fmla="*/ 12196800 w 12196800"/>
              <a:gd name="connsiteY2" fmla="*/ 4581922 h 4581922"/>
              <a:gd name="connsiteX3" fmla="*/ 0 w 12196800"/>
              <a:gd name="connsiteY3" fmla="*/ 4581922 h 4581922"/>
              <a:gd name="connsiteX4" fmla="*/ 0 w 12196800"/>
              <a:gd name="connsiteY4" fmla="*/ 0 h 4581922"/>
              <a:gd name="connsiteX0" fmla="*/ 2381 w 12199181"/>
              <a:gd name="connsiteY0" fmla="*/ 0 h 4581922"/>
              <a:gd name="connsiteX1" fmla="*/ 12199181 w 12199181"/>
              <a:gd name="connsiteY1" fmla="*/ 0 h 4581922"/>
              <a:gd name="connsiteX2" fmla="*/ 12199181 w 12199181"/>
              <a:gd name="connsiteY2" fmla="*/ 4581922 h 4581922"/>
              <a:gd name="connsiteX3" fmla="*/ 2381 w 12199181"/>
              <a:gd name="connsiteY3" fmla="*/ 4581922 h 4581922"/>
              <a:gd name="connsiteX4" fmla="*/ 0 w 12199181"/>
              <a:gd name="connsiteY4" fmla="*/ 1075135 h 4581922"/>
              <a:gd name="connsiteX5" fmla="*/ 2381 w 12199181"/>
              <a:gd name="connsiteY5" fmla="*/ 0 h 4581922"/>
              <a:gd name="connsiteX0" fmla="*/ 0 w 12199181"/>
              <a:gd name="connsiteY0" fmla="*/ 1263181 h 4769968"/>
              <a:gd name="connsiteX1" fmla="*/ 12199181 w 12199181"/>
              <a:gd name="connsiteY1" fmla="*/ 188046 h 4769968"/>
              <a:gd name="connsiteX2" fmla="*/ 12199181 w 12199181"/>
              <a:gd name="connsiteY2" fmla="*/ 4769968 h 4769968"/>
              <a:gd name="connsiteX3" fmla="*/ 2381 w 12199181"/>
              <a:gd name="connsiteY3" fmla="*/ 4769968 h 4769968"/>
              <a:gd name="connsiteX4" fmla="*/ 0 w 12199181"/>
              <a:gd name="connsiteY4" fmla="*/ 1263181 h 4769968"/>
              <a:gd name="connsiteX0" fmla="*/ 0 w 12199181"/>
              <a:gd name="connsiteY0" fmla="*/ 1075135 h 4581922"/>
              <a:gd name="connsiteX1" fmla="*/ 12199181 w 12199181"/>
              <a:gd name="connsiteY1" fmla="*/ 0 h 4581922"/>
              <a:gd name="connsiteX2" fmla="*/ 12199181 w 12199181"/>
              <a:gd name="connsiteY2" fmla="*/ 4581922 h 4581922"/>
              <a:gd name="connsiteX3" fmla="*/ 2381 w 12199181"/>
              <a:gd name="connsiteY3" fmla="*/ 4581922 h 4581922"/>
              <a:gd name="connsiteX4" fmla="*/ 0 w 12199181"/>
              <a:gd name="connsiteY4" fmla="*/ 1075135 h 458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181" h="4581922">
                <a:moveTo>
                  <a:pt x="0" y="1075135"/>
                </a:moveTo>
                <a:lnTo>
                  <a:pt x="12199181" y="0"/>
                </a:lnTo>
                <a:lnTo>
                  <a:pt x="12199181" y="4581922"/>
                </a:lnTo>
                <a:lnTo>
                  <a:pt x="2381" y="4581922"/>
                </a:lnTo>
                <a:cubicBezTo>
                  <a:pt x="1587" y="3412993"/>
                  <a:pt x="794" y="2244064"/>
                  <a:pt x="0" y="1075135"/>
                </a:cubicBezTo>
                <a:close/>
              </a:path>
            </a:pathLst>
          </a:custGeom>
          <a:noFill/>
        </p:spPr>
        <p:txBody>
          <a:bodyPr/>
          <a:lstStyle>
            <a:lvl1pPr marL="0" indent="0" algn="ctr">
              <a:lnSpc>
                <a:spcPct val="100000"/>
              </a:lnSpc>
              <a:buNone/>
              <a:defRPr/>
            </a:lvl1pPr>
          </a:lstStyle>
          <a:p>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Insert picture</a:t>
            </a:r>
            <a:endParaRPr lang="en-GB" noProof="0" dirty="0"/>
          </a:p>
        </p:txBody>
      </p:sp>
      <p:sp>
        <p:nvSpPr>
          <p:cNvPr id="2" name="Titel 1"/>
          <p:cNvSpPr>
            <a:spLocks noGrp="1"/>
          </p:cNvSpPr>
          <p:nvPr>
            <p:ph type="ctrTitle" hasCustomPrompt="1"/>
          </p:nvPr>
        </p:nvSpPr>
        <p:spPr>
          <a:xfrm>
            <a:off x="628650" y="2044907"/>
            <a:ext cx="7236000" cy="649114"/>
          </a:xfrm>
          <a:custGeom>
            <a:avLst/>
            <a:gdLst>
              <a:gd name="connsiteX0" fmla="*/ 0 w 7236000"/>
              <a:gd name="connsiteY0" fmla="*/ 0 h 649114"/>
              <a:gd name="connsiteX1" fmla="*/ 7236000 w 7236000"/>
              <a:gd name="connsiteY1" fmla="*/ 0 h 649114"/>
              <a:gd name="connsiteX2" fmla="*/ 7236000 w 7236000"/>
              <a:gd name="connsiteY2" fmla="*/ 649114 h 649114"/>
              <a:gd name="connsiteX3" fmla="*/ 0 w 7236000"/>
              <a:gd name="connsiteY3" fmla="*/ 649114 h 649114"/>
              <a:gd name="connsiteX4" fmla="*/ 0 w 7236000"/>
              <a:gd name="connsiteY4" fmla="*/ 0 h 649114"/>
              <a:gd name="connsiteX0" fmla="*/ 0 w 7236000"/>
              <a:gd name="connsiteY0" fmla="*/ 0 h 649114"/>
              <a:gd name="connsiteX1" fmla="*/ 7236000 w 7236000"/>
              <a:gd name="connsiteY1" fmla="*/ 0 h 649114"/>
              <a:gd name="connsiteX2" fmla="*/ 7234238 w 7236000"/>
              <a:gd name="connsiteY2" fmla="*/ 514937 h 649114"/>
              <a:gd name="connsiteX3" fmla="*/ 7236000 w 7236000"/>
              <a:gd name="connsiteY3" fmla="*/ 649114 h 649114"/>
              <a:gd name="connsiteX4" fmla="*/ 0 w 7236000"/>
              <a:gd name="connsiteY4" fmla="*/ 649114 h 649114"/>
              <a:gd name="connsiteX5" fmla="*/ 0 w 7236000"/>
              <a:gd name="connsiteY5" fmla="*/ 0 h 649114"/>
              <a:gd name="connsiteX0" fmla="*/ 0 w 7236000"/>
              <a:gd name="connsiteY0" fmla="*/ 0 h 649114"/>
              <a:gd name="connsiteX1" fmla="*/ 7236000 w 7236000"/>
              <a:gd name="connsiteY1" fmla="*/ 0 h 649114"/>
              <a:gd name="connsiteX2" fmla="*/ 7234238 w 7236000"/>
              <a:gd name="connsiteY2" fmla="*/ 514937 h 649114"/>
              <a:gd name="connsiteX3" fmla="*/ 7236000 w 7236000"/>
              <a:gd name="connsiteY3" fmla="*/ 649114 h 649114"/>
              <a:gd name="connsiteX4" fmla="*/ 5812631 w 7236000"/>
              <a:gd name="connsiteY4" fmla="*/ 648287 h 649114"/>
              <a:gd name="connsiteX5" fmla="*/ 0 w 7236000"/>
              <a:gd name="connsiteY5" fmla="*/ 649114 h 649114"/>
              <a:gd name="connsiteX6" fmla="*/ 0 w 7236000"/>
              <a:gd name="connsiteY6" fmla="*/ 0 h 649114"/>
              <a:gd name="connsiteX0" fmla="*/ 0 w 7236000"/>
              <a:gd name="connsiteY0" fmla="*/ 0 h 649114"/>
              <a:gd name="connsiteX1" fmla="*/ 7236000 w 7236000"/>
              <a:gd name="connsiteY1" fmla="*/ 0 h 649114"/>
              <a:gd name="connsiteX2" fmla="*/ 7234238 w 7236000"/>
              <a:gd name="connsiteY2" fmla="*/ 514937 h 649114"/>
              <a:gd name="connsiteX3" fmla="*/ 5812631 w 7236000"/>
              <a:gd name="connsiteY3" fmla="*/ 648287 h 649114"/>
              <a:gd name="connsiteX4" fmla="*/ 0 w 7236000"/>
              <a:gd name="connsiteY4" fmla="*/ 649114 h 649114"/>
              <a:gd name="connsiteX5" fmla="*/ 0 w 7236000"/>
              <a:gd name="connsiteY5" fmla="*/ 0 h 649114"/>
              <a:gd name="connsiteX0" fmla="*/ 0 w 7236000"/>
              <a:gd name="connsiteY0" fmla="*/ 0 h 649114"/>
              <a:gd name="connsiteX1" fmla="*/ 7236000 w 7236000"/>
              <a:gd name="connsiteY1" fmla="*/ 0 h 649114"/>
              <a:gd name="connsiteX2" fmla="*/ 7234238 w 7236000"/>
              <a:gd name="connsiteY2" fmla="*/ 514937 h 649114"/>
              <a:gd name="connsiteX3" fmla="*/ 5812631 w 7236000"/>
              <a:gd name="connsiteY3" fmla="*/ 648287 h 649114"/>
              <a:gd name="connsiteX4" fmla="*/ 0 w 7236000"/>
              <a:gd name="connsiteY4" fmla="*/ 649114 h 649114"/>
              <a:gd name="connsiteX5" fmla="*/ 0 w 7236000"/>
              <a:gd name="connsiteY5" fmla="*/ 0 h 6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6000" h="649114">
                <a:moveTo>
                  <a:pt x="0" y="0"/>
                </a:moveTo>
                <a:lnTo>
                  <a:pt x="7236000" y="0"/>
                </a:lnTo>
                <a:cubicBezTo>
                  <a:pt x="7235413" y="171646"/>
                  <a:pt x="7234825" y="343291"/>
                  <a:pt x="7234238" y="514937"/>
                </a:cubicBezTo>
                <a:lnTo>
                  <a:pt x="5812631" y="648287"/>
                </a:lnTo>
                <a:lnTo>
                  <a:pt x="0" y="649114"/>
                </a:lnTo>
                <a:lnTo>
                  <a:pt x="0" y="0"/>
                </a:lnTo>
                <a:close/>
              </a:path>
            </a:pathLst>
          </a:custGeom>
        </p:spPr>
        <p:txBody>
          <a:bodyPr wrap="square" anchor="t" anchorCtr="0">
            <a:noAutofit/>
          </a:bodyPr>
          <a:lstStyle>
            <a:lvl1pPr>
              <a:defRPr>
                <a:solidFill>
                  <a:schemeClr val="bg1"/>
                </a:solidFill>
              </a:defRPr>
            </a:lvl1pPr>
          </a:lstStyle>
          <a:p>
            <a:r>
              <a:rPr lang="en-GB" dirty="0" smtClean="0"/>
              <a:t>Headline for presentation</a:t>
            </a:r>
            <a:endParaRPr lang="en-GB" dirty="0"/>
          </a:p>
        </p:txBody>
      </p:sp>
      <p:pic>
        <p:nvPicPr>
          <p:cNvPr id="30" name="Wortmarke DAIMLER" descr="Daimler_RGB_100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3509913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brushing">
    <p:bg>
      <p:bgRef idx="1001">
        <a:schemeClr val="bg1"/>
      </p:bgRef>
    </p:bg>
    <p:spTree>
      <p:nvGrpSpPr>
        <p:cNvPr id="1" name=""/>
        <p:cNvGrpSpPr/>
        <p:nvPr/>
      </p:nvGrpSpPr>
      <p:grpSpPr>
        <a:xfrm>
          <a:off x="0" y="0"/>
          <a:ext cx="0" cy="0"/>
          <a:chOff x="0" y="0"/>
          <a:chExt cx="0" cy="0"/>
        </a:xfrm>
      </p:grpSpPr>
      <p:pic>
        <p:nvPicPr>
          <p:cNvPr id="36" name="Buerstung O_S"/>
          <p:cNvPicPr>
            <a:picLocks noChangeAspect="1"/>
          </p:cNvPicPr>
          <p:nvPr userDrawn="1"/>
        </p:nvPicPr>
        <p:blipFill rotWithShape="1">
          <a:blip r:embed="rId2">
            <a:extLst>
              <a:ext uri="{28A0092B-C50C-407E-A947-70E740481C1C}">
                <a14:useLocalDpi xmlns:a14="http://schemas.microsoft.com/office/drawing/2010/main" val="0"/>
              </a:ext>
            </a:extLst>
          </a:blip>
          <a:srcRect b="5375"/>
          <a:stretch/>
        </p:blipFill>
        <p:spPr bwMode="white">
          <a:xfrm>
            <a:off x="0" y="-1"/>
            <a:ext cx="12196800" cy="6489341"/>
          </a:xfrm>
          <a:prstGeom prst="rect">
            <a:avLst/>
          </a:prstGeom>
        </p:spPr>
      </p:pic>
      <p:sp>
        <p:nvSpPr>
          <p:cNvPr id="25" name="Daimler AG (Wortmarke)"/>
          <p:cNvSpPr>
            <a:spLocks noChangeArrowheads="1"/>
          </p:cNvSpPr>
          <p:nvPr userDrawn="1"/>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GB" sz="1200" dirty="0" smtClean="0">
                <a:latin typeface="+mn-lt"/>
                <a:cs typeface="Daimler CS"/>
              </a:rPr>
              <a:t>Daimler AG</a:t>
            </a:r>
            <a:endParaRPr lang="en-GB" sz="1200" dirty="0">
              <a:latin typeface="+mn-lt"/>
              <a:cs typeface="Daimler CS"/>
            </a:endParaRPr>
          </a:p>
        </p:txBody>
      </p:sp>
      <p:sp>
        <p:nvSpPr>
          <p:cNvPr id="3" name="Title 2"/>
          <p:cNvSpPr>
            <a:spLocks noGrp="1"/>
          </p:cNvSpPr>
          <p:nvPr>
            <p:ph type="title" hasCustomPrompt="1"/>
          </p:nvPr>
        </p:nvSpPr>
        <p:spPr>
          <a:xfrm>
            <a:off x="630444" y="288924"/>
            <a:ext cx="10936355" cy="1152000"/>
          </a:xfrm>
          <a:custGeom>
            <a:avLst/>
            <a:gdLst>
              <a:gd name="connsiteX0" fmla="*/ 0 w 10936355"/>
              <a:gd name="connsiteY0" fmla="*/ 0 h 1152000"/>
              <a:gd name="connsiteX1" fmla="*/ 10936355 w 10936355"/>
              <a:gd name="connsiteY1" fmla="*/ 0 h 1152000"/>
              <a:gd name="connsiteX2" fmla="*/ 10936355 w 10936355"/>
              <a:gd name="connsiteY2" fmla="*/ 1152000 h 1152000"/>
              <a:gd name="connsiteX3" fmla="*/ 0 w 10936355"/>
              <a:gd name="connsiteY3" fmla="*/ 1152000 h 1152000"/>
              <a:gd name="connsiteX4" fmla="*/ 0 w 10936355"/>
              <a:gd name="connsiteY4" fmla="*/ 0 h 1152000"/>
              <a:gd name="connsiteX0" fmla="*/ 0 w 10936355"/>
              <a:gd name="connsiteY0" fmla="*/ 0 h 1152000"/>
              <a:gd name="connsiteX1" fmla="*/ 10936355 w 10936355"/>
              <a:gd name="connsiteY1" fmla="*/ 0 h 1152000"/>
              <a:gd name="connsiteX2" fmla="*/ 10932906 w 10936355"/>
              <a:gd name="connsiteY2" fmla="*/ 695326 h 1152000"/>
              <a:gd name="connsiteX3" fmla="*/ 10936355 w 10936355"/>
              <a:gd name="connsiteY3" fmla="*/ 1152000 h 1152000"/>
              <a:gd name="connsiteX4" fmla="*/ 0 w 10936355"/>
              <a:gd name="connsiteY4" fmla="*/ 1152000 h 1152000"/>
              <a:gd name="connsiteX5" fmla="*/ 0 w 10936355"/>
              <a:gd name="connsiteY5" fmla="*/ 0 h 1152000"/>
              <a:gd name="connsiteX0" fmla="*/ 0 w 10936355"/>
              <a:gd name="connsiteY0" fmla="*/ 0 h 1152000"/>
              <a:gd name="connsiteX1" fmla="*/ 10936355 w 10936355"/>
              <a:gd name="connsiteY1" fmla="*/ 0 h 1152000"/>
              <a:gd name="connsiteX2" fmla="*/ 10932906 w 10936355"/>
              <a:gd name="connsiteY2" fmla="*/ 695326 h 1152000"/>
              <a:gd name="connsiteX3" fmla="*/ 10936355 w 10936355"/>
              <a:gd name="connsiteY3" fmla="*/ 1152000 h 1152000"/>
              <a:gd name="connsiteX4" fmla="*/ 4948164 w 10936355"/>
              <a:gd name="connsiteY4" fmla="*/ 1147990 h 1152000"/>
              <a:gd name="connsiteX5" fmla="*/ 0 w 10936355"/>
              <a:gd name="connsiteY5" fmla="*/ 1152000 h 1152000"/>
              <a:gd name="connsiteX6" fmla="*/ 0 w 10936355"/>
              <a:gd name="connsiteY6" fmla="*/ 0 h 1152000"/>
              <a:gd name="connsiteX0" fmla="*/ 0 w 10936355"/>
              <a:gd name="connsiteY0" fmla="*/ 0 h 1152000"/>
              <a:gd name="connsiteX1" fmla="*/ 10936355 w 10936355"/>
              <a:gd name="connsiteY1" fmla="*/ 0 h 1152000"/>
              <a:gd name="connsiteX2" fmla="*/ 10932906 w 10936355"/>
              <a:gd name="connsiteY2" fmla="*/ 695326 h 1152000"/>
              <a:gd name="connsiteX3" fmla="*/ 4948164 w 10936355"/>
              <a:gd name="connsiteY3" fmla="*/ 1147990 h 1152000"/>
              <a:gd name="connsiteX4" fmla="*/ 0 w 10936355"/>
              <a:gd name="connsiteY4" fmla="*/ 1152000 h 1152000"/>
              <a:gd name="connsiteX5" fmla="*/ 0 w 10936355"/>
              <a:gd name="connsiteY5" fmla="*/ 0 h 1152000"/>
              <a:gd name="connsiteX0" fmla="*/ 0 w 10936355"/>
              <a:gd name="connsiteY0" fmla="*/ 0 h 1152000"/>
              <a:gd name="connsiteX1" fmla="*/ 10936355 w 10936355"/>
              <a:gd name="connsiteY1" fmla="*/ 0 h 1152000"/>
              <a:gd name="connsiteX2" fmla="*/ 10932906 w 10936355"/>
              <a:gd name="connsiteY2" fmla="*/ 695326 h 1152000"/>
              <a:gd name="connsiteX3" fmla="*/ 4948164 w 10936355"/>
              <a:gd name="connsiteY3" fmla="*/ 1147990 h 1152000"/>
              <a:gd name="connsiteX4" fmla="*/ 0 w 10936355"/>
              <a:gd name="connsiteY4" fmla="*/ 1152000 h 1152000"/>
              <a:gd name="connsiteX5" fmla="*/ 0 w 10936355"/>
              <a:gd name="connsiteY5" fmla="*/ 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6355" h="1152000">
                <a:moveTo>
                  <a:pt x="0" y="0"/>
                </a:moveTo>
                <a:lnTo>
                  <a:pt x="10936355" y="0"/>
                </a:lnTo>
                <a:cubicBezTo>
                  <a:pt x="10935205" y="231775"/>
                  <a:pt x="10934056" y="463551"/>
                  <a:pt x="10932906" y="695326"/>
                </a:cubicBezTo>
                <a:lnTo>
                  <a:pt x="4948164" y="1147990"/>
                </a:lnTo>
                <a:lnTo>
                  <a:pt x="0" y="1152000"/>
                </a:lnTo>
                <a:lnTo>
                  <a:pt x="0" y="0"/>
                </a:lnTo>
                <a:close/>
              </a:path>
            </a:pathLst>
          </a:custGeom>
        </p:spPr>
        <p:txBody>
          <a:bodyPr/>
          <a:lstStyle>
            <a:lvl1pPr>
              <a:defRPr baseline="0">
                <a:solidFill>
                  <a:schemeClr val="bg1"/>
                </a:solidFill>
              </a:defRPr>
            </a:lvl1pPr>
          </a:lstStyle>
          <a:p>
            <a:r>
              <a:rPr lang="en-GB" dirty="0" smtClean="0"/>
              <a:t>Image-chart, Headline </a:t>
            </a:r>
            <a:r>
              <a:rPr lang="en-GB" noProof="0" dirty="0" smtClean="0"/>
              <a:t>CorpoS </a:t>
            </a:r>
            <a:r>
              <a:rPr lang="en-GB" dirty="0" smtClean="0"/>
              <a:t>(Body) 35 pt. </a:t>
            </a:r>
            <a:br>
              <a:rPr lang="en-GB" dirty="0" smtClean="0"/>
            </a:br>
            <a:r>
              <a:rPr lang="en-GB" dirty="0" smtClean="0"/>
              <a:t>in two lines of text</a:t>
            </a:r>
            <a:endParaRPr lang="en-GB" dirty="0"/>
          </a:p>
        </p:txBody>
      </p:sp>
      <p:sp>
        <p:nvSpPr>
          <p:cNvPr id="11" name="Footer Placeholder 10"/>
          <p:cNvSpPr>
            <a:spLocks noGrp="1"/>
          </p:cNvSpPr>
          <p:nvPr>
            <p:ph type="ftr" sz="quarter" idx="11"/>
          </p:nvPr>
        </p:nvSpPr>
        <p:spPr/>
        <p:txBody>
          <a:bodyPr/>
          <a:lstStyle/>
          <a:p>
            <a:r>
              <a:rPr lang="en-GB" dirty="0" smtClean="0"/>
              <a:t>Title of presentation / Department / Date</a:t>
            </a:r>
          </a:p>
        </p:txBody>
      </p:sp>
      <p:sp>
        <p:nvSpPr>
          <p:cNvPr id="14" name="Picture Placeholder 3"/>
          <p:cNvSpPr>
            <a:spLocks noGrp="1"/>
          </p:cNvSpPr>
          <p:nvPr>
            <p:ph type="pic" sz="quarter" idx="13" hasCustomPrompt="1"/>
          </p:nvPr>
        </p:nvSpPr>
        <p:spPr>
          <a:xfrm>
            <a:off x="0" y="1149277"/>
            <a:ext cx="12196800" cy="5338836"/>
          </a:xfrm>
          <a:custGeom>
            <a:avLst/>
            <a:gdLst>
              <a:gd name="connsiteX0" fmla="*/ 0 w 12196800"/>
              <a:gd name="connsiteY0" fmla="*/ 0 h 5338836"/>
              <a:gd name="connsiteX1" fmla="*/ 12196800 w 12196800"/>
              <a:gd name="connsiteY1" fmla="*/ 0 h 5338836"/>
              <a:gd name="connsiteX2" fmla="*/ 12196800 w 12196800"/>
              <a:gd name="connsiteY2" fmla="*/ 5338836 h 5338836"/>
              <a:gd name="connsiteX3" fmla="*/ 0 w 12196800"/>
              <a:gd name="connsiteY3" fmla="*/ 5338836 h 5338836"/>
              <a:gd name="connsiteX4" fmla="*/ 0 w 12196800"/>
              <a:gd name="connsiteY4" fmla="*/ 0 h 5338836"/>
              <a:gd name="connsiteX0" fmla="*/ 0 w 12196800"/>
              <a:gd name="connsiteY0" fmla="*/ 0 h 5338836"/>
              <a:gd name="connsiteX1" fmla="*/ 12196800 w 12196800"/>
              <a:gd name="connsiteY1" fmla="*/ 0 h 5338836"/>
              <a:gd name="connsiteX2" fmla="*/ 12196800 w 12196800"/>
              <a:gd name="connsiteY2" fmla="*/ 5338836 h 5338836"/>
              <a:gd name="connsiteX3" fmla="*/ 0 w 12196800"/>
              <a:gd name="connsiteY3" fmla="*/ 5338836 h 5338836"/>
              <a:gd name="connsiteX4" fmla="*/ 0 w 12196800"/>
              <a:gd name="connsiteY4" fmla="*/ 1067667 h 5338836"/>
              <a:gd name="connsiteX5" fmla="*/ 0 w 12196800"/>
              <a:gd name="connsiteY5" fmla="*/ 0 h 5338836"/>
              <a:gd name="connsiteX0" fmla="*/ 0 w 12196800"/>
              <a:gd name="connsiteY0" fmla="*/ 1067667 h 5338836"/>
              <a:gd name="connsiteX1" fmla="*/ 12196800 w 12196800"/>
              <a:gd name="connsiteY1" fmla="*/ 0 h 5338836"/>
              <a:gd name="connsiteX2" fmla="*/ 12196800 w 12196800"/>
              <a:gd name="connsiteY2" fmla="*/ 5338836 h 5338836"/>
              <a:gd name="connsiteX3" fmla="*/ 0 w 12196800"/>
              <a:gd name="connsiteY3" fmla="*/ 5338836 h 5338836"/>
              <a:gd name="connsiteX4" fmla="*/ 0 w 12196800"/>
              <a:gd name="connsiteY4" fmla="*/ 1067667 h 533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5338836">
                <a:moveTo>
                  <a:pt x="0" y="1067667"/>
                </a:moveTo>
                <a:lnTo>
                  <a:pt x="12196800" y="0"/>
                </a:lnTo>
                <a:lnTo>
                  <a:pt x="12196800" y="5338836"/>
                </a:lnTo>
                <a:lnTo>
                  <a:pt x="0" y="5338836"/>
                </a:lnTo>
                <a:lnTo>
                  <a:pt x="0" y="1067667"/>
                </a:lnTo>
                <a:close/>
              </a:path>
            </a:pathLst>
          </a:custGeom>
          <a:noFill/>
        </p:spPr>
        <p:txBody>
          <a:bodyPr/>
          <a:lstStyle>
            <a:lvl1pPr marL="0" indent="0" algn="ctr">
              <a:lnSpc>
                <a:spcPct val="100000"/>
              </a:lnSpc>
              <a:buNone/>
              <a:defRPr/>
            </a:lvl1pPr>
          </a:lstStyle>
          <a:p>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
            </a:r>
            <a:br>
              <a:rPr lang="en-GB" noProof="0" dirty="0" smtClean="0"/>
            </a:br>
            <a:r>
              <a:rPr lang="en-GB" noProof="0" dirty="0" smtClean="0"/>
              <a:t>Insert picture</a:t>
            </a:r>
            <a:endParaRPr lang="en-GB" noProof="0" dirty="0"/>
          </a:p>
        </p:txBody>
      </p:sp>
      <p:sp>
        <p:nvSpPr>
          <p:cNvPr id="26"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339267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82" userDrawn="1">
          <p15:clr>
            <a:srgbClr val="FBAE40"/>
          </p15:clr>
        </p15:guide>
        <p15:guide id="2" orient="horz" pos="40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ithout brush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Headline for Agenda in CorpoS (Body) 35 pt. </a:t>
            </a:r>
            <a:br>
              <a:rPr lang="en-GB" noProof="0" dirty="0" smtClean="0"/>
            </a:br>
            <a:r>
              <a:rPr lang="en-GB" noProof="0" dirty="0" smtClean="0"/>
              <a:t>one or two lines</a:t>
            </a:r>
            <a:endParaRPr lang="en-GB" dirty="0"/>
          </a:p>
        </p:txBody>
      </p:sp>
      <p:sp>
        <p:nvSpPr>
          <p:cNvPr id="3" name="Footer Placeholder 2"/>
          <p:cNvSpPr>
            <a:spLocks noGrp="1"/>
          </p:cNvSpPr>
          <p:nvPr>
            <p:ph type="ftr" sz="quarter" idx="10"/>
          </p:nvPr>
        </p:nvSpPr>
        <p:spPr/>
        <p:txBody>
          <a:bodyPr/>
          <a:lstStyle/>
          <a:p>
            <a:r>
              <a:rPr lang="en-GB" dirty="0" smtClean="0"/>
              <a:t>Title of presentation / Department / Date</a:t>
            </a:r>
          </a:p>
        </p:txBody>
      </p:sp>
      <p:sp>
        <p:nvSpPr>
          <p:cNvPr id="6" name="Text Placeholder 5"/>
          <p:cNvSpPr>
            <a:spLocks noGrp="1"/>
          </p:cNvSpPr>
          <p:nvPr>
            <p:ph type="body" sz="quarter" idx="12" hasCustomPrompt="1"/>
          </p:nvPr>
        </p:nvSpPr>
        <p:spPr>
          <a:xfrm>
            <a:off x="628651" y="1504950"/>
            <a:ext cx="10937874" cy="4876799"/>
          </a:xfrm>
        </p:spPr>
        <p:txBody>
          <a:bodyPr/>
          <a:lstStyle>
            <a:lvl1pPr marL="360000" indent="-360000">
              <a:buSzPct val="100000"/>
              <a:buFont typeface="+mj-lt"/>
              <a:buAutoNum type="arabicPeriod"/>
              <a:defRPr>
                <a:solidFill>
                  <a:schemeClr val="tx1"/>
                </a:solidFill>
              </a:defRPr>
            </a:lvl1pPr>
            <a:lvl2pPr marL="360000" indent="-360000">
              <a:buFont typeface="+mj-lt"/>
              <a:buAutoNum type="arabicPeriod"/>
              <a:defRPr>
                <a:solidFill>
                  <a:schemeClr val="tx1"/>
                </a:solidFill>
              </a:defRPr>
            </a:lvl2pPr>
            <a:lvl3pPr marL="360000" indent="-360000">
              <a:buFont typeface="+mj-lt"/>
              <a:buAutoNum type="arabicPeriod"/>
              <a:defRPr>
                <a:solidFill>
                  <a:schemeClr val="tx1"/>
                </a:solidFill>
              </a:defRPr>
            </a:lvl3pPr>
            <a:lvl4pPr marL="360000" indent="-360000">
              <a:buFont typeface="+mj-lt"/>
              <a:buAutoNum type="arabicPeriod"/>
              <a:defRPr>
                <a:solidFill>
                  <a:schemeClr val="tx1"/>
                </a:solidFill>
              </a:defRPr>
            </a:lvl4pPr>
            <a:lvl5pPr marL="360000" indent="-360000">
              <a:buFont typeface="+mj-lt"/>
              <a:buAutoNum type="arabicPeriod"/>
              <a:defRPr>
                <a:solidFill>
                  <a:schemeClr val="tx1"/>
                </a:solidFill>
              </a:defRPr>
            </a:lvl5pPr>
            <a:lvl6pPr marL="360000" indent="-360000">
              <a:buFont typeface="+mj-lt"/>
              <a:buAutoNum type="arabicPeriod"/>
              <a:defRPr>
                <a:solidFill>
                  <a:schemeClr val="tx1"/>
                </a:solidFill>
              </a:defRPr>
            </a:lvl6pPr>
            <a:lvl7pPr marL="360000" indent="-360000">
              <a:buFont typeface="+mj-lt"/>
              <a:buAutoNum type="arabicPeriod"/>
              <a:defRPr>
                <a:solidFill>
                  <a:schemeClr val="tx1"/>
                </a:solidFill>
              </a:defRPr>
            </a:lvl7pPr>
            <a:lvl8pPr marL="360000" indent="-360000">
              <a:buFont typeface="+mj-lt"/>
              <a:buAutoNum type="arabicPeriod"/>
              <a:defRPr>
                <a:solidFill>
                  <a:schemeClr val="tx1"/>
                </a:solidFill>
              </a:defRPr>
            </a:lvl8pPr>
            <a:lvl9pPr marL="360000" indent="-360000">
              <a:buFont typeface="+mj-lt"/>
              <a:buAutoNum type="arabicPeriod"/>
              <a:defRPr>
                <a:solidFill>
                  <a:schemeClr val="tx1"/>
                </a:solidFill>
              </a:defRPr>
            </a:lvl9pPr>
          </a:lstStyle>
          <a:p>
            <a:pPr lvl="0"/>
            <a:r>
              <a:rPr lang="en-GB" dirty="0" smtClean="0"/>
              <a:t>Insert Agenda point</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Sevens level</a:t>
            </a:r>
          </a:p>
          <a:p>
            <a:pPr lvl="7"/>
            <a:r>
              <a:rPr lang="en-GB" dirty="0" smtClean="0"/>
              <a:t>Eight level</a:t>
            </a:r>
          </a:p>
          <a:p>
            <a:pPr lvl="8"/>
            <a:r>
              <a:rPr lang="en-GB" dirty="0" smtClean="0"/>
              <a:t>Ninth level</a:t>
            </a:r>
          </a:p>
        </p:txBody>
      </p:sp>
      <p:sp>
        <p:nvSpPr>
          <p:cNvPr id="7"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53225012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82" userDrawn="1">
          <p15:clr>
            <a:srgbClr val="FBAE40"/>
          </p15:clr>
        </p15:guide>
        <p15:guide id="2" orient="horz" pos="948" userDrawn="1">
          <p15:clr>
            <a:srgbClr val="FBAE40"/>
          </p15:clr>
        </p15:guide>
        <p15:guide id="3" orient="horz" pos="40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Headline 2 li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smtClean="0"/>
              <a:t>Headline in CorpoS (Body) 35 pt.</a:t>
            </a:r>
            <a:br>
              <a:rPr lang="en-GB" noProof="0" dirty="0" smtClean="0"/>
            </a:br>
            <a:r>
              <a:rPr lang="en-GB" noProof="0" dirty="0" smtClean="0"/>
              <a:t>in two lines</a:t>
            </a:r>
            <a:endParaRPr lang="en-GB" dirty="0"/>
          </a:p>
        </p:txBody>
      </p:sp>
      <p:sp>
        <p:nvSpPr>
          <p:cNvPr id="3" name="Footer Placeholder 2"/>
          <p:cNvSpPr>
            <a:spLocks noGrp="1"/>
          </p:cNvSpPr>
          <p:nvPr>
            <p:ph type="ftr" sz="quarter" idx="10"/>
          </p:nvPr>
        </p:nvSpPr>
        <p:spPr/>
        <p:txBody>
          <a:bodyPr/>
          <a:lstStyle/>
          <a:p>
            <a:r>
              <a:rPr lang="en-GB" dirty="0" smtClean="0"/>
              <a:t>Title of presentation / Department / Date</a:t>
            </a:r>
          </a:p>
        </p:txBody>
      </p:sp>
      <p:sp>
        <p:nvSpPr>
          <p:cNvPr id="6" name="Content Placeholder 5"/>
          <p:cNvSpPr>
            <a:spLocks noGrp="1"/>
          </p:cNvSpPr>
          <p:nvPr>
            <p:ph sz="quarter" idx="12" hasCustomPrompt="1"/>
          </p:nvPr>
        </p:nvSpPr>
        <p:spPr>
          <a:xfrm>
            <a:off x="630237" y="1504950"/>
            <a:ext cx="10936287" cy="4984390"/>
          </a:xfrm>
        </p:spPr>
        <p:txBody>
          <a:bodyPr/>
          <a:lstStyle>
            <a:lvl1pPr>
              <a:defRPr baseline="0"/>
            </a:lvl1pPr>
          </a:lstStyle>
          <a:p>
            <a:pPr lvl="0"/>
            <a:r>
              <a:rPr lang="en-GB" noProof="0" dirty="0" smtClean="0"/>
              <a:t>Insert content or text in CorpoS (Body) 24 pt. (Mark-ups in Bold) // for conclusion, summary or short highlight: Home // Paragraph// Increase List Level</a:t>
            </a:r>
          </a:p>
          <a:p>
            <a:pPr lvl="1"/>
            <a:r>
              <a:rPr lang="en-GB" dirty="0" smtClean="0"/>
              <a:t>Second level</a:t>
            </a:r>
          </a:p>
          <a:p>
            <a:pPr lvl="2"/>
            <a:r>
              <a:rPr lang="en-GB" dirty="0" smtClean="0"/>
              <a:t>Third level</a:t>
            </a:r>
          </a:p>
          <a:p>
            <a:pPr lvl="3"/>
            <a:r>
              <a:rPr lang="en-GB" dirty="0" smtClean="0"/>
              <a:t>Fourth level (Conclusion, summary or short highlight)</a:t>
            </a:r>
          </a:p>
          <a:p>
            <a:pPr lvl="4"/>
            <a:r>
              <a:rPr lang="en-GB" dirty="0" smtClean="0"/>
              <a:t>Fifth level</a:t>
            </a:r>
          </a:p>
          <a:p>
            <a:pPr lvl="5"/>
            <a:r>
              <a:rPr lang="en-GB" dirty="0" smtClean="0"/>
              <a:t>Sixth level</a:t>
            </a:r>
          </a:p>
          <a:p>
            <a:pPr lvl="6"/>
            <a:r>
              <a:rPr lang="en-GB" dirty="0" smtClean="0"/>
              <a:t>Sevens level</a:t>
            </a:r>
          </a:p>
          <a:p>
            <a:pPr lvl="7"/>
            <a:r>
              <a:rPr lang="en-GB" dirty="0" smtClean="0"/>
              <a:t>Eight level</a:t>
            </a:r>
          </a:p>
          <a:p>
            <a:pPr lvl="8"/>
            <a:r>
              <a:rPr lang="en-GB" dirty="0" smtClean="0"/>
              <a:t>Ninth level</a:t>
            </a:r>
          </a:p>
        </p:txBody>
      </p:sp>
      <p:sp>
        <p:nvSpPr>
          <p:cNvPr id="7"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248074179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82" userDrawn="1">
          <p15:clr>
            <a:srgbClr val="FBAE40"/>
          </p15:clr>
        </p15:guide>
        <p15:guide id="2" orient="horz" pos="4020" userDrawn="1">
          <p15:clr>
            <a:srgbClr val="FBAE40"/>
          </p15:clr>
        </p15:guide>
        <p15:guide id="3" orient="horz" pos="9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Headline in CorpoS (Body) 35 pt.</a:t>
            </a:r>
            <a:br>
              <a:rPr lang="en-GB" noProof="0" dirty="0" smtClean="0"/>
            </a:br>
            <a:r>
              <a:rPr lang="en-GB" noProof="0" dirty="0" smtClean="0"/>
              <a:t>in two lines</a:t>
            </a:r>
            <a:endParaRPr lang="en-GB" dirty="0"/>
          </a:p>
        </p:txBody>
      </p:sp>
      <p:sp>
        <p:nvSpPr>
          <p:cNvPr id="3" name="Footer Placeholder 2"/>
          <p:cNvSpPr>
            <a:spLocks noGrp="1"/>
          </p:cNvSpPr>
          <p:nvPr>
            <p:ph type="ftr" sz="quarter" idx="10"/>
          </p:nvPr>
        </p:nvSpPr>
        <p:spPr/>
        <p:txBody>
          <a:bodyPr/>
          <a:lstStyle/>
          <a:p>
            <a:r>
              <a:rPr lang="en-GB" dirty="0" smtClean="0"/>
              <a:t>Title of presentation / Department / Date</a:t>
            </a:r>
          </a:p>
        </p:txBody>
      </p:sp>
      <p:sp>
        <p:nvSpPr>
          <p:cNvPr id="6" name="Content Placeholder 5"/>
          <p:cNvSpPr>
            <a:spLocks noGrp="1"/>
          </p:cNvSpPr>
          <p:nvPr>
            <p:ph sz="quarter" idx="12" hasCustomPrompt="1"/>
          </p:nvPr>
        </p:nvSpPr>
        <p:spPr>
          <a:xfrm>
            <a:off x="630237" y="2493690"/>
            <a:ext cx="4967763" cy="3456260"/>
          </a:xfrm>
        </p:spPr>
        <p:txBody>
          <a:bodyPr/>
          <a:lstStyle>
            <a:lvl1pPr>
              <a:defRPr baseline="0"/>
            </a:lvl1pPr>
          </a:lstStyle>
          <a:p>
            <a:pPr lvl="0"/>
            <a:r>
              <a:rPr lang="en-GB" dirty="0" smtClean="0"/>
              <a:t>Insert content or text in </a:t>
            </a:r>
            <a:r>
              <a:rPr lang="en-GB" noProof="0" dirty="0" smtClean="0"/>
              <a:t>CorpoS (Body) 24 pt. (Mark-ups in Bold) </a:t>
            </a:r>
            <a:r>
              <a:rPr lang="en-GB" dirty="0" smtClean="0"/>
              <a:t>// for conclusion</a:t>
            </a:r>
            <a:r>
              <a:rPr lang="en-GB" noProof="0" dirty="0" smtClean="0"/>
              <a:t>, summary or short highlight</a:t>
            </a:r>
            <a:r>
              <a:rPr lang="en-GB" dirty="0" smtClean="0"/>
              <a:t>: Home // Paragraph// Increase List Level</a:t>
            </a:r>
          </a:p>
          <a:p>
            <a:pPr lvl="1"/>
            <a:r>
              <a:rPr lang="en-GB" dirty="0" smtClean="0"/>
              <a:t>Second level</a:t>
            </a:r>
          </a:p>
          <a:p>
            <a:pPr lvl="2"/>
            <a:r>
              <a:rPr lang="en-GB" dirty="0" smtClean="0"/>
              <a:t>Third level</a:t>
            </a:r>
          </a:p>
        </p:txBody>
      </p:sp>
      <p:sp>
        <p:nvSpPr>
          <p:cNvPr id="7" name="Text Placeholder 6"/>
          <p:cNvSpPr>
            <a:spLocks noGrp="1"/>
          </p:cNvSpPr>
          <p:nvPr>
            <p:ph type="body" sz="quarter" idx="13" hasCustomPrompt="1"/>
          </p:nvPr>
        </p:nvSpPr>
        <p:spPr>
          <a:xfrm>
            <a:off x="630240" y="1504951"/>
            <a:ext cx="4967760" cy="684000"/>
          </a:xfrm>
        </p:spPr>
        <p:txBody>
          <a:bodyPr anchor="b" anchorCtr="0"/>
          <a:lstStyle>
            <a:lvl1pPr marL="0" indent="0">
              <a:lnSpc>
                <a:spcPts val="2400"/>
              </a:lnSpc>
              <a:buNone/>
              <a:defRPr sz="1900">
                <a:solidFill>
                  <a:schemeClr val="tx1"/>
                </a:solidFill>
              </a:defRPr>
            </a:lvl1pPr>
            <a:lvl2pPr marL="0" indent="0">
              <a:lnSpc>
                <a:spcPts val="2400"/>
              </a:lnSpc>
              <a:buFont typeface="Arial" panose="020B0604020202020204" pitchFamily="34" charset="0"/>
              <a:buNone/>
              <a:defRPr sz="1900">
                <a:solidFill>
                  <a:schemeClr val="tx1"/>
                </a:solidFill>
              </a:defRPr>
            </a:lvl2pPr>
            <a:lvl3pPr marL="0" indent="0">
              <a:lnSpc>
                <a:spcPts val="2400"/>
              </a:lnSpc>
              <a:buFont typeface="Arial" panose="020B0604020202020204" pitchFamily="34" charset="0"/>
              <a:buNone/>
              <a:defRPr sz="1900">
                <a:solidFill>
                  <a:schemeClr val="tx1"/>
                </a:solidFill>
              </a:defRPr>
            </a:lvl3pPr>
            <a:lvl4pPr marL="0" indent="0">
              <a:lnSpc>
                <a:spcPts val="2400"/>
              </a:lnSpc>
              <a:buFont typeface="Arial" panose="020B0604020202020204" pitchFamily="34" charset="0"/>
              <a:buNone/>
              <a:defRPr sz="1900">
                <a:solidFill>
                  <a:schemeClr val="tx1"/>
                </a:solidFill>
              </a:defRPr>
            </a:lvl4pPr>
            <a:lvl5pPr marL="0" indent="0">
              <a:lnSpc>
                <a:spcPts val="2400"/>
              </a:lnSpc>
              <a:buFont typeface="Arial" panose="020B0604020202020204" pitchFamily="34" charset="0"/>
              <a:buNone/>
              <a:defRPr sz="1900">
                <a:solidFill>
                  <a:schemeClr val="tx1"/>
                </a:solidFill>
              </a:defRPr>
            </a:lvl5pPr>
            <a:lvl6pPr marL="0" indent="0">
              <a:lnSpc>
                <a:spcPts val="2400"/>
              </a:lnSpc>
              <a:buFont typeface="Arial" panose="020B0604020202020204" pitchFamily="34" charset="0"/>
              <a:buNone/>
              <a:defRPr sz="1900">
                <a:solidFill>
                  <a:schemeClr val="tx1"/>
                </a:solidFill>
              </a:defRPr>
            </a:lvl6pPr>
            <a:lvl7pPr marL="0" indent="0">
              <a:lnSpc>
                <a:spcPts val="2400"/>
              </a:lnSpc>
              <a:buFont typeface="Arial" panose="020B0604020202020204" pitchFamily="34" charset="0"/>
              <a:buNone/>
              <a:defRPr sz="1900">
                <a:solidFill>
                  <a:schemeClr val="tx1"/>
                </a:solidFill>
              </a:defRPr>
            </a:lvl7pPr>
            <a:lvl8pPr marL="0" indent="0">
              <a:lnSpc>
                <a:spcPts val="2400"/>
              </a:lnSpc>
              <a:buFont typeface="Arial" panose="020B0604020202020204" pitchFamily="34" charset="0"/>
              <a:buNone/>
              <a:defRPr sz="1900">
                <a:solidFill>
                  <a:schemeClr val="tx1"/>
                </a:solidFill>
              </a:defRPr>
            </a:lvl8pPr>
            <a:lvl9pPr marL="0" indent="0">
              <a:lnSpc>
                <a:spcPts val="2400"/>
              </a:lnSpc>
              <a:buFont typeface="Arial" panose="020B0604020202020204" pitchFamily="34" charset="0"/>
              <a:buNone/>
              <a:defRPr sz="1900">
                <a:solidFill>
                  <a:schemeClr val="tx1"/>
                </a:solidFill>
              </a:defRPr>
            </a:lvl9pPr>
          </a:lstStyle>
          <a:p>
            <a:pPr lvl="0"/>
            <a:r>
              <a:rPr lang="en-GB" dirty="0" smtClean="0"/>
              <a:t>Insert headline</a:t>
            </a:r>
          </a:p>
        </p:txBody>
      </p:sp>
      <p:cxnSp>
        <p:nvCxnSpPr>
          <p:cNvPr id="8" name="Gerade Verbindung 42"/>
          <p:cNvCxnSpPr/>
          <p:nvPr userDrawn="1"/>
        </p:nvCxnSpPr>
        <p:spPr bwMode="auto">
          <a:xfrm>
            <a:off x="630000" y="2232000"/>
            <a:ext cx="4968000" cy="0"/>
          </a:xfrm>
          <a:prstGeom prst="line">
            <a:avLst/>
          </a:prstGeom>
          <a:solidFill>
            <a:srgbClr val="D2D4D6"/>
          </a:solidFill>
          <a:ln w="12700" cap="flat" cmpd="sng" algn="ctr">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42"/>
          <p:cNvCxnSpPr/>
          <p:nvPr userDrawn="1"/>
        </p:nvCxnSpPr>
        <p:spPr bwMode="auto">
          <a:xfrm>
            <a:off x="6598524" y="2232000"/>
            <a:ext cx="4968000" cy="0"/>
          </a:xfrm>
          <a:prstGeom prst="line">
            <a:avLst/>
          </a:prstGeom>
          <a:solidFill>
            <a:srgbClr val="D2D4D6"/>
          </a:solidFill>
          <a:ln w="12700" cap="flat" cmpd="sng" algn="ctr">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Placeholder 6"/>
          <p:cNvSpPr>
            <a:spLocks noGrp="1"/>
          </p:cNvSpPr>
          <p:nvPr>
            <p:ph type="body" sz="quarter" idx="14" hasCustomPrompt="1"/>
          </p:nvPr>
        </p:nvSpPr>
        <p:spPr>
          <a:xfrm>
            <a:off x="6598761" y="1504951"/>
            <a:ext cx="4967763" cy="684000"/>
          </a:xfrm>
        </p:spPr>
        <p:txBody>
          <a:bodyPr anchor="b" anchorCtr="0"/>
          <a:lstStyle>
            <a:lvl1pPr marL="0" indent="0">
              <a:lnSpc>
                <a:spcPts val="2400"/>
              </a:lnSpc>
              <a:buNone/>
              <a:defRPr sz="1900">
                <a:solidFill>
                  <a:schemeClr val="tx1"/>
                </a:solidFill>
              </a:defRPr>
            </a:lvl1pPr>
            <a:lvl2pPr marL="0" indent="0">
              <a:lnSpc>
                <a:spcPts val="2400"/>
              </a:lnSpc>
              <a:buFont typeface="Arial" panose="020B0604020202020204" pitchFamily="34" charset="0"/>
              <a:buNone/>
              <a:defRPr sz="1900">
                <a:solidFill>
                  <a:schemeClr val="tx1"/>
                </a:solidFill>
              </a:defRPr>
            </a:lvl2pPr>
            <a:lvl3pPr marL="0" indent="0">
              <a:lnSpc>
                <a:spcPts val="2400"/>
              </a:lnSpc>
              <a:buFont typeface="Arial" panose="020B0604020202020204" pitchFamily="34" charset="0"/>
              <a:buNone/>
              <a:defRPr sz="1900">
                <a:solidFill>
                  <a:schemeClr val="tx1"/>
                </a:solidFill>
              </a:defRPr>
            </a:lvl3pPr>
            <a:lvl4pPr marL="0" indent="0">
              <a:lnSpc>
                <a:spcPts val="2400"/>
              </a:lnSpc>
              <a:buFont typeface="Arial" panose="020B0604020202020204" pitchFamily="34" charset="0"/>
              <a:buNone/>
              <a:defRPr sz="1900">
                <a:solidFill>
                  <a:schemeClr val="tx1"/>
                </a:solidFill>
              </a:defRPr>
            </a:lvl4pPr>
            <a:lvl5pPr marL="0" indent="0">
              <a:lnSpc>
                <a:spcPts val="2400"/>
              </a:lnSpc>
              <a:buFont typeface="Arial" panose="020B0604020202020204" pitchFamily="34" charset="0"/>
              <a:buNone/>
              <a:defRPr sz="1900">
                <a:solidFill>
                  <a:schemeClr val="tx1"/>
                </a:solidFill>
              </a:defRPr>
            </a:lvl5pPr>
            <a:lvl6pPr marL="0" indent="0">
              <a:lnSpc>
                <a:spcPts val="2400"/>
              </a:lnSpc>
              <a:buFont typeface="Arial" panose="020B0604020202020204" pitchFamily="34" charset="0"/>
              <a:buNone/>
              <a:defRPr sz="1900">
                <a:solidFill>
                  <a:schemeClr val="tx1"/>
                </a:solidFill>
              </a:defRPr>
            </a:lvl6pPr>
            <a:lvl7pPr marL="0" indent="0">
              <a:lnSpc>
                <a:spcPts val="2400"/>
              </a:lnSpc>
              <a:buFont typeface="Arial" panose="020B0604020202020204" pitchFamily="34" charset="0"/>
              <a:buNone/>
              <a:defRPr sz="1900">
                <a:solidFill>
                  <a:schemeClr val="tx1"/>
                </a:solidFill>
              </a:defRPr>
            </a:lvl7pPr>
            <a:lvl8pPr marL="0" indent="0">
              <a:lnSpc>
                <a:spcPts val="2400"/>
              </a:lnSpc>
              <a:buFont typeface="Arial" panose="020B0604020202020204" pitchFamily="34" charset="0"/>
              <a:buNone/>
              <a:defRPr sz="1900">
                <a:solidFill>
                  <a:schemeClr val="tx1"/>
                </a:solidFill>
              </a:defRPr>
            </a:lvl8pPr>
            <a:lvl9pPr marL="0" indent="0">
              <a:lnSpc>
                <a:spcPts val="2400"/>
              </a:lnSpc>
              <a:buFont typeface="Arial" panose="020B0604020202020204" pitchFamily="34" charset="0"/>
              <a:buNone/>
              <a:defRPr sz="1900">
                <a:solidFill>
                  <a:schemeClr val="tx1"/>
                </a:solidFill>
              </a:defRPr>
            </a:lvl9pPr>
          </a:lstStyle>
          <a:p>
            <a:pPr lvl="0"/>
            <a:r>
              <a:rPr lang="en-GB" dirty="0" smtClean="0"/>
              <a:t>Insert headline</a:t>
            </a:r>
          </a:p>
        </p:txBody>
      </p:sp>
      <p:sp>
        <p:nvSpPr>
          <p:cNvPr id="11" name="Content Placeholder 5"/>
          <p:cNvSpPr>
            <a:spLocks noGrp="1"/>
          </p:cNvSpPr>
          <p:nvPr>
            <p:ph sz="quarter" idx="15" hasCustomPrompt="1"/>
          </p:nvPr>
        </p:nvSpPr>
        <p:spPr>
          <a:xfrm>
            <a:off x="6598761" y="2493690"/>
            <a:ext cx="4967763" cy="3456000"/>
          </a:xfrm>
        </p:spPr>
        <p:txBody>
          <a:bodyPr/>
          <a:lstStyle>
            <a:lvl1pPr>
              <a:defRPr baseline="0"/>
            </a:lvl1pPr>
          </a:lstStyle>
          <a:p>
            <a:pPr lvl="0"/>
            <a:r>
              <a:rPr lang="en-GB" dirty="0" smtClean="0"/>
              <a:t>Insert content or text in </a:t>
            </a:r>
            <a:r>
              <a:rPr lang="en-GB" noProof="0" dirty="0" smtClean="0"/>
              <a:t>CorpoS (Body) 24 pt. (Mark-ups in Bold) </a:t>
            </a:r>
            <a:r>
              <a:rPr lang="en-GB" dirty="0" smtClean="0"/>
              <a:t>// for conclusion</a:t>
            </a:r>
            <a:r>
              <a:rPr lang="en-GB" noProof="0" dirty="0" smtClean="0"/>
              <a:t>, summary or short highlight</a:t>
            </a:r>
            <a:r>
              <a:rPr lang="en-GB" dirty="0" smtClean="0"/>
              <a:t>: Home // Paragraph// Increase List Level</a:t>
            </a:r>
          </a:p>
          <a:p>
            <a:pPr lvl="1"/>
            <a:r>
              <a:rPr lang="en-GB" dirty="0" smtClean="0"/>
              <a:t>Second level</a:t>
            </a:r>
          </a:p>
          <a:p>
            <a:pPr lvl="2"/>
            <a:r>
              <a:rPr lang="en-GB" dirty="0" smtClean="0"/>
              <a:t>Third level</a:t>
            </a:r>
          </a:p>
        </p:txBody>
      </p:sp>
      <p:sp>
        <p:nvSpPr>
          <p:cNvPr id="12"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153547714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569" userDrawn="1">
          <p15:clr>
            <a:srgbClr val="FBAE40"/>
          </p15:clr>
        </p15:guide>
        <p15:guide id="2" pos="4155" userDrawn="1">
          <p15:clr>
            <a:srgbClr val="FBAE40"/>
          </p15:clr>
        </p15:guide>
        <p15:guide id="3" pos="3528" userDrawn="1">
          <p15:clr>
            <a:srgbClr val="FBAE40"/>
          </p15:clr>
        </p15:guide>
        <p15:guide id="4" orient="horz" pos="3748" userDrawn="1">
          <p15:clr>
            <a:srgbClr val="FBAE40"/>
          </p15:clr>
        </p15:guide>
        <p15:guide id="5" orient="horz" pos="9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Headline in CorpoS (Body) 35 pt.</a:t>
            </a:r>
            <a:br>
              <a:rPr lang="en-GB" noProof="0" dirty="0" smtClean="0"/>
            </a:br>
            <a:r>
              <a:rPr lang="en-GB" noProof="0" dirty="0" smtClean="0"/>
              <a:t>in two lines</a:t>
            </a:r>
            <a:endParaRPr lang="en-GB" dirty="0"/>
          </a:p>
        </p:txBody>
      </p:sp>
      <p:sp>
        <p:nvSpPr>
          <p:cNvPr id="3" name="Footer Placeholder 2"/>
          <p:cNvSpPr>
            <a:spLocks noGrp="1"/>
          </p:cNvSpPr>
          <p:nvPr>
            <p:ph type="ftr" sz="quarter" idx="10"/>
          </p:nvPr>
        </p:nvSpPr>
        <p:spPr/>
        <p:txBody>
          <a:bodyPr/>
          <a:lstStyle/>
          <a:p>
            <a:r>
              <a:rPr lang="en-GB" dirty="0" smtClean="0"/>
              <a:t>Title of presentation / Department / Date</a:t>
            </a:r>
          </a:p>
        </p:txBody>
      </p:sp>
      <p:sp>
        <p:nvSpPr>
          <p:cNvPr id="5"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217068526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82" userDrawn="1">
          <p15:clr>
            <a:srgbClr val="FBAE40"/>
          </p15:clr>
        </p15:guide>
        <p15:guide id="2" orient="horz" pos="4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Daimler AG (Wortmarke)"/>
          <p:cNvSpPr>
            <a:spLocks noChangeArrowheads="1"/>
          </p:cNvSpPr>
          <p:nvPr/>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GB" sz="1200" dirty="0" smtClean="0">
                <a:latin typeface="+mn-lt"/>
                <a:cs typeface="Daimler CS"/>
              </a:rPr>
              <a:t>Daimler AG</a:t>
            </a:r>
            <a:endParaRPr lang="en-GB" sz="1200" dirty="0">
              <a:latin typeface="+mn-lt"/>
              <a:cs typeface="Daimler CS"/>
            </a:endParaRPr>
          </a:p>
        </p:txBody>
      </p:sp>
      <p:cxnSp>
        <p:nvCxnSpPr>
          <p:cNvPr id="14" name="Footerline"/>
          <p:cNvCxnSpPr/>
          <p:nvPr/>
        </p:nvCxnSpPr>
        <p:spPr bwMode="auto">
          <a:xfrm>
            <a:off x="629999" y="6489340"/>
            <a:ext cx="10936800" cy="0"/>
          </a:xfrm>
          <a:prstGeom prst="line">
            <a:avLst/>
          </a:prstGeom>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platzhalter 2"/>
          <p:cNvSpPr>
            <a:spLocks noGrp="1"/>
          </p:cNvSpPr>
          <p:nvPr>
            <p:ph type="body" idx="1"/>
          </p:nvPr>
        </p:nvSpPr>
        <p:spPr>
          <a:xfrm>
            <a:off x="630445" y="1504951"/>
            <a:ext cx="10936080" cy="4876799"/>
          </a:xfrm>
          <a:prstGeom prst="rect">
            <a:avLst/>
          </a:prstGeom>
        </p:spPr>
        <p:txBody>
          <a:bodyPr vert="horz" lIns="0" tIns="0" rIns="0" bIns="0" rtlCol="0" anchor="t" anchorCtr="0">
            <a:noAutofit/>
          </a:bodyPr>
          <a:lstStyle/>
          <a:p>
            <a:pPr lvl="0"/>
            <a:r>
              <a:rPr lang="en-GB" dirty="0" smtClean="0"/>
              <a:t>Insert text in </a:t>
            </a:r>
            <a:r>
              <a:rPr lang="en-GB" noProof="0" dirty="0" smtClean="0"/>
              <a:t>CorpoS (Body) 24 pt. (Mark-ups in Bold) </a:t>
            </a:r>
            <a:r>
              <a:rPr lang="en-GB" dirty="0" smtClean="0"/>
              <a:t>// for conclusion</a:t>
            </a:r>
            <a:r>
              <a:rPr lang="en-GB" noProof="0" dirty="0" smtClean="0"/>
              <a:t>, summary or short highlight</a:t>
            </a:r>
            <a:r>
              <a:rPr lang="en-GB" dirty="0" smtClean="0"/>
              <a:t>: Home // Paragraph// Increase List Level</a:t>
            </a:r>
          </a:p>
          <a:p>
            <a:pPr lvl="1"/>
            <a:r>
              <a:rPr lang="en-GB" dirty="0" smtClean="0"/>
              <a:t>Second level</a:t>
            </a:r>
          </a:p>
          <a:p>
            <a:pPr lvl="2"/>
            <a:r>
              <a:rPr lang="en-GB" dirty="0" smtClean="0"/>
              <a:t>Third level</a:t>
            </a:r>
          </a:p>
          <a:p>
            <a:pPr lvl="3"/>
            <a:r>
              <a:rPr lang="en-GB" dirty="0" smtClean="0"/>
              <a:t>Fourth level (Conclusion, summary or short highlight)</a:t>
            </a:r>
          </a:p>
          <a:p>
            <a:pPr lvl="4"/>
            <a:r>
              <a:rPr lang="en-GB" dirty="0" smtClean="0"/>
              <a:t>Fifth level</a:t>
            </a:r>
          </a:p>
          <a:p>
            <a:pPr lvl="5"/>
            <a:r>
              <a:rPr lang="en-GB" dirty="0" smtClean="0"/>
              <a:t>Sixth level</a:t>
            </a:r>
          </a:p>
          <a:p>
            <a:pPr lvl="6"/>
            <a:r>
              <a:rPr lang="en-GB" dirty="0" smtClean="0"/>
              <a:t>Sevens level</a:t>
            </a:r>
          </a:p>
          <a:p>
            <a:pPr lvl="7"/>
            <a:r>
              <a:rPr lang="en-GB" dirty="0" smtClean="0"/>
              <a:t>Eight level</a:t>
            </a:r>
          </a:p>
          <a:p>
            <a:pPr lvl="8"/>
            <a:r>
              <a:rPr lang="en-GB" dirty="0" smtClean="0"/>
              <a:t>Ninth level</a:t>
            </a:r>
          </a:p>
        </p:txBody>
      </p:sp>
      <p:sp>
        <p:nvSpPr>
          <p:cNvPr id="2" name="Titelplatzhalter 1"/>
          <p:cNvSpPr>
            <a:spLocks noGrp="1"/>
          </p:cNvSpPr>
          <p:nvPr>
            <p:ph type="title"/>
          </p:nvPr>
        </p:nvSpPr>
        <p:spPr>
          <a:xfrm>
            <a:off x="628651" y="286048"/>
            <a:ext cx="10938148" cy="1152000"/>
          </a:xfrm>
          <a:prstGeom prst="rect">
            <a:avLst/>
          </a:prstGeom>
        </p:spPr>
        <p:txBody>
          <a:bodyPr vert="horz" lIns="0" tIns="0" rIns="0" bIns="0" rtlCol="0" anchor="t" anchorCtr="0">
            <a:noAutofit/>
          </a:bodyPr>
          <a:lstStyle/>
          <a:p>
            <a:r>
              <a:rPr lang="en-GB" noProof="0" dirty="0" smtClean="0"/>
              <a:t>Headline in CorpoS (Body) 35 pt.</a:t>
            </a:r>
            <a:br>
              <a:rPr lang="en-GB" noProof="0" dirty="0" smtClean="0"/>
            </a:br>
            <a:r>
              <a:rPr lang="en-GB" noProof="0" dirty="0" smtClean="0"/>
              <a:t>in two lines</a:t>
            </a:r>
          </a:p>
        </p:txBody>
      </p:sp>
      <p:sp>
        <p:nvSpPr>
          <p:cNvPr id="5" name="Fußzeilenplatzhalter 4"/>
          <p:cNvSpPr>
            <a:spLocks noGrp="1"/>
          </p:cNvSpPr>
          <p:nvPr>
            <p:ph type="ftr" sz="quarter" idx="3"/>
          </p:nvPr>
        </p:nvSpPr>
        <p:spPr>
          <a:xfrm>
            <a:off x="2879999" y="6566400"/>
            <a:ext cx="8125200" cy="216000"/>
          </a:xfrm>
          <a:prstGeom prst="rect">
            <a:avLst/>
          </a:prstGeom>
        </p:spPr>
        <p:txBody>
          <a:bodyPr vert="horz" lIns="0" tIns="0" rIns="0" bIns="0" rtlCol="0" anchor="t" anchorCtr="0"/>
          <a:lstStyle>
            <a:lvl1pPr marL="0" indent="0" algn="r">
              <a:spcBef>
                <a:spcPts val="0"/>
              </a:spcBef>
              <a:buFont typeface="Arial" panose="020B0604020202020204" pitchFamily="34" charset="0"/>
              <a:buNone/>
              <a:defRPr sz="1200">
                <a:solidFill>
                  <a:schemeClr val="tx1"/>
                </a:solidFill>
                <a:latin typeface="+mn-lt"/>
              </a:defRPr>
            </a:lvl1pPr>
            <a:lvl2pPr marL="0" indent="0" algn="r">
              <a:spcBef>
                <a:spcPts val="0"/>
              </a:spcBef>
              <a:defRPr sz="1200">
                <a:latin typeface="+mn-lt"/>
              </a:defRPr>
            </a:lvl2pPr>
            <a:lvl3pPr marL="0" indent="0" algn="r">
              <a:spcBef>
                <a:spcPts val="0"/>
              </a:spcBef>
              <a:defRPr sz="1200">
                <a:latin typeface="+mn-lt"/>
              </a:defRPr>
            </a:lvl3pPr>
            <a:lvl4pPr marL="0" indent="0" algn="r">
              <a:spcBef>
                <a:spcPts val="0"/>
              </a:spcBef>
              <a:defRPr sz="1200">
                <a:latin typeface="+mn-lt"/>
              </a:defRPr>
            </a:lvl4pPr>
            <a:lvl5pPr marL="0" indent="0" algn="r">
              <a:spcBef>
                <a:spcPts val="0"/>
              </a:spcBef>
              <a:defRPr sz="1200">
                <a:latin typeface="+mn-lt"/>
              </a:defRPr>
            </a:lvl5pPr>
            <a:lvl6pPr marL="0" indent="0" algn="r">
              <a:spcBef>
                <a:spcPts val="0"/>
              </a:spcBef>
              <a:defRPr sz="1200">
                <a:latin typeface="+mn-lt"/>
              </a:defRPr>
            </a:lvl6pPr>
            <a:lvl7pPr marL="0" indent="0" algn="r">
              <a:spcBef>
                <a:spcPts val="0"/>
              </a:spcBef>
              <a:defRPr sz="1200">
                <a:latin typeface="+mn-lt"/>
              </a:defRPr>
            </a:lvl7pPr>
            <a:lvl8pPr marL="0" indent="0" algn="r">
              <a:spcBef>
                <a:spcPts val="0"/>
              </a:spcBef>
              <a:defRPr sz="1200">
                <a:latin typeface="+mn-lt"/>
              </a:defRPr>
            </a:lvl8pPr>
            <a:lvl9pPr marL="0" indent="0" algn="r">
              <a:spcBef>
                <a:spcPts val="0"/>
              </a:spcBef>
              <a:defRPr sz="1200">
                <a:latin typeface="+mn-lt"/>
              </a:defRPr>
            </a:lvl9pPr>
          </a:lstStyle>
          <a:p>
            <a:r>
              <a:rPr lang="en-GB" dirty="0" smtClean="0"/>
              <a:t>Title of presentation / Department / Date /</a:t>
            </a:r>
          </a:p>
        </p:txBody>
      </p:sp>
      <p:sp>
        <p:nvSpPr>
          <p:cNvPr id="6"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smtClean="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1439108173"/>
      </p:ext>
    </p:extLst>
  </p:cSld>
  <p:clrMap bg1="lt1" tx1="dk1" bg2="lt2" tx2="dk2" accent1="accent1" accent2="accent2" accent3="accent3" accent4="accent4" accent5="accent5" accent6="accent6" hlink="hlink" folHlink="folHlink"/>
  <p:sldLayoutIdLst>
    <p:sldLayoutId id="2147483689" r:id="rId1"/>
    <p:sldLayoutId id="2147483649" r:id="rId2"/>
    <p:sldLayoutId id="2147483663" r:id="rId3"/>
    <p:sldLayoutId id="2147483661" r:id="rId4"/>
    <p:sldLayoutId id="2147483666" r:id="rId5"/>
    <p:sldLayoutId id="2147483673" r:id="rId6"/>
    <p:sldLayoutId id="2147483660" r:id="rId7"/>
    <p:sldLayoutId id="2147483679" r:id="rId8"/>
    <p:sldLayoutId id="2147483682" r:id="rId9"/>
  </p:sldLayoutIdLst>
  <p:timing>
    <p:tnLst>
      <p:par>
        <p:cTn id="1" dur="indefinite" restart="never" nodeType="tmRoot"/>
      </p:par>
    </p:tnLst>
  </p:timing>
  <p:hf hdr="0" dt="0"/>
  <p:txStyles>
    <p:titleStyle>
      <a:lvl1pPr marL="0" indent="0" algn="l" defTabSz="1088959" rtl="0" eaLnBrk="1" latinLnBrk="0" hangingPunct="1">
        <a:lnSpc>
          <a:spcPts val="4000"/>
        </a:lnSpc>
        <a:spcBef>
          <a:spcPts val="0"/>
        </a:spcBef>
        <a:buFont typeface="Arial" panose="020B0604020202020204" pitchFamily="34" charset="0"/>
        <a:buNone/>
        <a:defRPr sz="3500" kern="1200" baseline="0">
          <a:solidFill>
            <a:schemeClr val="tx1"/>
          </a:solidFill>
          <a:latin typeface="+mn-lt"/>
          <a:ea typeface="+mj-ea"/>
          <a:cs typeface="+mj-cs"/>
        </a:defRPr>
      </a:lvl1pPr>
    </p:titleStyle>
    <p:bodyStyle>
      <a:lvl1pPr marL="237600" indent="-237600" algn="l" defTabSz="1088959" rtl="0" eaLnBrk="1" latinLnBrk="0" hangingPunct="1">
        <a:lnSpc>
          <a:spcPts val="3200"/>
        </a:lnSpc>
        <a:spcBef>
          <a:spcPts val="0"/>
        </a:spcBef>
        <a:buSzPct val="80000"/>
        <a:buFont typeface="Arial" panose="020B0604020202020204" pitchFamily="34" charset="0"/>
        <a:buChar char="•"/>
        <a:defRPr sz="2400" kern="1200">
          <a:solidFill>
            <a:schemeClr val="tx1"/>
          </a:solidFill>
          <a:latin typeface="+mn-lt"/>
          <a:ea typeface="+mn-ea"/>
          <a:cs typeface="+mn-cs"/>
        </a:defRPr>
      </a:lvl1pPr>
      <a:lvl2pPr marL="475200" indent="-237600" algn="l" defTabSz="1088959" rtl="0" eaLnBrk="1" latinLnBrk="0" hangingPunct="1">
        <a:lnSpc>
          <a:spcPts val="3200"/>
        </a:lnSpc>
        <a:spcBef>
          <a:spcPts val="0"/>
        </a:spcBef>
        <a:buSzPct val="80000"/>
        <a:buFont typeface="Arial" panose="020B0604020202020204" pitchFamily="34" charset="0"/>
        <a:buChar char="•"/>
        <a:defRPr sz="2400" kern="1200">
          <a:solidFill>
            <a:schemeClr val="tx1"/>
          </a:solidFill>
          <a:latin typeface="+mn-lt"/>
          <a:ea typeface="+mn-ea"/>
          <a:cs typeface="+mn-cs"/>
        </a:defRPr>
      </a:lvl2pPr>
      <a:lvl3pPr marL="712800" indent="-237600" algn="l" defTabSz="1088959" rtl="0" eaLnBrk="1" latinLnBrk="0" hangingPunct="1">
        <a:lnSpc>
          <a:spcPts val="3200"/>
        </a:lnSpc>
        <a:spcBef>
          <a:spcPts val="0"/>
        </a:spcBef>
        <a:buSzPct val="80000"/>
        <a:buFont typeface="Arial" panose="020B0604020202020204" pitchFamily="34" charset="0"/>
        <a:buChar char="•"/>
        <a:defRPr sz="2400" kern="1200">
          <a:solidFill>
            <a:schemeClr val="tx1"/>
          </a:solidFill>
          <a:latin typeface="+mn-lt"/>
          <a:ea typeface="+mn-ea"/>
          <a:cs typeface="+mn-cs"/>
        </a:defRPr>
      </a:lvl3pPr>
      <a:lvl4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4pPr>
      <a:lvl5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5pPr>
      <a:lvl6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6pPr>
      <a:lvl7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7pPr>
      <a:lvl8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8pPr>
      <a:lvl9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9pPr>
    </p:bodyStyle>
    <p:other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96" userDrawn="1">
          <p15:clr>
            <a:srgbClr val="F26B43"/>
          </p15:clr>
        </p15:guide>
        <p15:guide id="2" pos="72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err="1" smtClean="0"/>
              <a:t>Build</a:t>
            </a:r>
            <a:r>
              <a:rPr lang="de-DE" dirty="0" smtClean="0"/>
              <a:t> Workshop Day #1 Meeting Notes</a:t>
            </a:r>
            <a:br>
              <a:rPr lang="de-DE" dirty="0" smtClean="0"/>
            </a:br>
            <a:r>
              <a:rPr lang="de-DE" dirty="0" smtClean="0"/>
              <a:t>Greg/Suzanne/Patrick/Sean/Jacob/Daniel/ Chris/ Jose</a:t>
            </a:r>
            <a:r>
              <a:rPr lang="de-DE" smtClean="0"/>
              <a:t>/ Pete/Jim G.</a:t>
            </a:r>
            <a:endParaRPr lang="de-DE" dirty="0"/>
          </a:p>
        </p:txBody>
      </p:sp>
    </p:spTree>
    <p:extLst>
      <p:ext uri="{BB962C8B-B14F-4D97-AF65-F5344CB8AC3E}">
        <p14:creationId xmlns:p14="http://schemas.microsoft.com/office/powerpoint/2010/main" val="4235830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9</a:t>
            </a:r>
            <a:r>
              <a:rPr lang="en-US" dirty="0" smtClean="0"/>
              <a:t>. Cylinder Head – Installation</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10</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LZ – using a 3 step torque process and lubricating the bolts before hand.</a:t>
            </a:r>
          </a:p>
          <a:p>
            <a:pPr lvl="1"/>
            <a:r>
              <a:rPr lang="en-US" dirty="0" smtClean="0"/>
              <a:t>75, 125, 147 then 90, 90</a:t>
            </a:r>
          </a:p>
          <a:p>
            <a:r>
              <a:rPr lang="en-US" dirty="0" smtClean="0"/>
              <a:t>IAR</a:t>
            </a:r>
          </a:p>
          <a:p>
            <a:pPr lvl="1"/>
            <a:r>
              <a:rPr lang="en-US" dirty="0" smtClean="0"/>
              <a:t>147, then 147, then 90, 90</a:t>
            </a:r>
          </a:p>
          <a:p>
            <a:r>
              <a:rPr lang="en-US" dirty="0" smtClean="0"/>
              <a:t>SWRI</a:t>
            </a:r>
          </a:p>
          <a:p>
            <a:pPr lvl="1"/>
            <a:r>
              <a:rPr lang="en-US" dirty="0"/>
              <a:t>147, then 147, then 90, 90</a:t>
            </a:r>
          </a:p>
          <a:p>
            <a:pPr marL="237600" lvl="1" indent="0">
              <a:buNone/>
            </a:pPr>
            <a:endParaRPr lang="en-US" dirty="0" smtClean="0"/>
          </a:p>
          <a:p>
            <a:pPr marL="237600" lvl="1" indent="0">
              <a:buNone/>
            </a:pPr>
            <a:endParaRPr lang="en-US" dirty="0"/>
          </a:p>
          <a:p>
            <a:r>
              <a:rPr lang="en-US" b="1" u="sng" dirty="0" smtClean="0">
                <a:solidFill>
                  <a:srgbClr val="00B050"/>
                </a:solidFill>
              </a:rPr>
              <a:t>Team decided that this is not critical as long as the end torque is reached.</a:t>
            </a:r>
          </a:p>
          <a:p>
            <a:endParaRPr lang="en-US" dirty="0"/>
          </a:p>
          <a:p>
            <a:pPr lvl="1"/>
            <a:endParaRPr lang="en-US" dirty="0" smtClean="0"/>
          </a:p>
          <a:p>
            <a:endParaRPr lang="en-US" dirty="0"/>
          </a:p>
        </p:txBody>
      </p:sp>
    </p:spTree>
    <p:extLst>
      <p:ext uri="{BB962C8B-B14F-4D97-AF65-F5344CB8AC3E}">
        <p14:creationId xmlns:p14="http://schemas.microsoft.com/office/powerpoint/2010/main" val="198800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10. Oil Pump Change Interval</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11</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Procedure – replace the oil pump after a maximum of 400 running hours (8.2.2)</a:t>
            </a:r>
          </a:p>
          <a:p>
            <a:r>
              <a:rPr lang="en-US" dirty="0" smtClean="0"/>
              <a:t>LZ – 2 tests maximum </a:t>
            </a:r>
          </a:p>
          <a:p>
            <a:r>
              <a:rPr lang="en-US" dirty="0" smtClean="0"/>
              <a:t>IAR – Every test</a:t>
            </a:r>
          </a:p>
          <a:p>
            <a:r>
              <a:rPr lang="en-US" dirty="0" smtClean="0"/>
              <a:t>SWRI – Every test</a:t>
            </a:r>
          </a:p>
          <a:p>
            <a:endParaRPr lang="en-US" dirty="0"/>
          </a:p>
          <a:p>
            <a:r>
              <a:rPr lang="en-US" dirty="0" smtClean="0"/>
              <a:t>Comments:</a:t>
            </a:r>
          </a:p>
          <a:p>
            <a:pPr lvl="1"/>
            <a:r>
              <a:rPr lang="en-US" dirty="0" smtClean="0"/>
              <a:t>Difficult to track.</a:t>
            </a:r>
          </a:p>
          <a:p>
            <a:pPr lvl="1"/>
            <a:r>
              <a:rPr lang="en-US" dirty="0" smtClean="0"/>
              <a:t>If the test scuffed, the pump is sometimes damaged.</a:t>
            </a:r>
          </a:p>
          <a:p>
            <a:pPr lvl="1"/>
            <a:r>
              <a:rPr lang="en-US" dirty="0" smtClean="0"/>
              <a:t>Labs commented that the oil pump is not that expensive.</a:t>
            </a:r>
            <a:endParaRPr lang="en-US" dirty="0"/>
          </a:p>
          <a:p>
            <a:pPr lvl="1"/>
            <a:r>
              <a:rPr lang="en-US" dirty="0" smtClean="0"/>
              <a:t>Part number of oil pump has changed many times, need to find out which one is most recent.</a:t>
            </a:r>
          </a:p>
          <a:p>
            <a:pPr marL="0" indent="0">
              <a:buNone/>
            </a:pPr>
            <a:endParaRPr lang="en-US" dirty="0"/>
          </a:p>
          <a:p>
            <a:pPr marL="0" indent="0">
              <a:buNone/>
            </a:pPr>
            <a:r>
              <a:rPr lang="en-US" b="1" u="sng" dirty="0" smtClean="0">
                <a:solidFill>
                  <a:srgbClr val="FF0000"/>
                </a:solidFill>
              </a:rPr>
              <a:t>Need to decide if we are going to change to every test or stay the way we are.</a:t>
            </a:r>
          </a:p>
          <a:p>
            <a:endParaRPr lang="en-US" dirty="0"/>
          </a:p>
          <a:p>
            <a:pPr lvl="1"/>
            <a:endParaRPr lang="en-US" dirty="0" smtClean="0"/>
          </a:p>
          <a:p>
            <a:endParaRPr lang="en-US" dirty="0"/>
          </a:p>
        </p:txBody>
      </p:sp>
    </p:spTree>
    <p:extLst>
      <p:ext uri="{BB962C8B-B14F-4D97-AF65-F5344CB8AC3E}">
        <p14:creationId xmlns:p14="http://schemas.microsoft.com/office/powerpoint/2010/main" val="38425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11. Updates for TEI kits</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12</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Add - Fly wheel bolts</a:t>
            </a:r>
          </a:p>
          <a:p>
            <a:r>
              <a:rPr lang="en-US" dirty="0" smtClean="0"/>
              <a:t>Add - Oil Pump??</a:t>
            </a:r>
          </a:p>
          <a:p>
            <a:r>
              <a:rPr lang="en-US" dirty="0" smtClean="0"/>
              <a:t>Remove – Coolant Filter??</a:t>
            </a:r>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115637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12. Camshaft/</a:t>
            </a:r>
            <a:r>
              <a:rPr lang="en-US" dirty="0" err="1" smtClean="0"/>
              <a:t>Camframe</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13</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@Suzanne to check for a TS letter or service letter for looking at camshaft/</a:t>
            </a:r>
            <a:r>
              <a:rPr lang="en-US" dirty="0" err="1" smtClean="0"/>
              <a:t>camframe</a:t>
            </a:r>
            <a:r>
              <a:rPr lang="en-US" dirty="0" smtClean="0"/>
              <a:t> wear and deciding what is acceptable or not.</a:t>
            </a:r>
          </a:p>
          <a:p>
            <a:r>
              <a:rPr lang="en-US" dirty="0" smtClean="0"/>
              <a:t>@Suzanne to add pictures.</a:t>
            </a:r>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392136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13. Washing/Oiling </a:t>
            </a:r>
            <a:r>
              <a:rPr lang="en-US" dirty="0" err="1" smtClean="0"/>
              <a:t>Rockershafts</a:t>
            </a:r>
            <a:r>
              <a:rPr lang="en-US" dirty="0" smtClean="0"/>
              <a:t> Before Assembly</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14</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LZ – use air to remove any packaging, no washing, then oil the bushing only.</a:t>
            </a:r>
          </a:p>
          <a:p>
            <a:r>
              <a:rPr lang="en-US" dirty="0" smtClean="0"/>
              <a:t>IAR – washes and oils the rocker shaft.</a:t>
            </a:r>
          </a:p>
          <a:p>
            <a:r>
              <a:rPr lang="en-US" dirty="0" smtClean="0"/>
              <a:t>SWRI – just oil (no washing)</a:t>
            </a:r>
          </a:p>
          <a:p>
            <a:endParaRPr lang="en-US" dirty="0"/>
          </a:p>
          <a:p>
            <a:r>
              <a:rPr lang="en-US" b="1" u="sng" dirty="0" smtClean="0">
                <a:solidFill>
                  <a:srgbClr val="FF0000"/>
                </a:solidFill>
              </a:rPr>
              <a:t>Need to discuss adding a cleaning process to the procedure.</a:t>
            </a:r>
          </a:p>
          <a:p>
            <a:r>
              <a:rPr lang="en-US" b="1" u="sng" dirty="0" smtClean="0">
                <a:solidFill>
                  <a:srgbClr val="FF0000"/>
                </a:solidFill>
              </a:rPr>
              <a:t>Review parts on day #2</a:t>
            </a:r>
          </a:p>
          <a:p>
            <a:endParaRPr lang="en-US" dirty="0" smtClean="0"/>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359938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14. Fuel Rail Pressure Sensor</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15</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Do not put the fuel rail pressure sensor in the </a:t>
            </a:r>
            <a:r>
              <a:rPr lang="en-US" dirty="0" err="1" smtClean="0"/>
              <a:t>sonicator</a:t>
            </a:r>
            <a:r>
              <a:rPr lang="en-US" dirty="0" smtClean="0"/>
              <a:t> with solvent.</a:t>
            </a:r>
          </a:p>
          <a:p>
            <a:r>
              <a:rPr lang="en-US" dirty="0" smtClean="0"/>
              <a:t>Consider adding this to the procedure to help future labs.</a:t>
            </a:r>
          </a:p>
          <a:p>
            <a:endParaRPr lang="en-US" dirty="0" smtClean="0"/>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308386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15. Camshaft </a:t>
            </a:r>
            <a:r>
              <a:rPr lang="en-US" dirty="0" err="1" smtClean="0"/>
              <a:t>Phaser</a:t>
            </a:r>
            <a:r>
              <a:rPr lang="en-US" dirty="0" smtClean="0"/>
              <a:t> Wheel</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16</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Ask supplier if this part is available separate from the camshaft.</a:t>
            </a:r>
          </a:p>
          <a:p>
            <a:r>
              <a:rPr lang="en-US" dirty="0" smtClean="0"/>
              <a:t>Ask about internal specification for run out of the camshaft </a:t>
            </a:r>
            <a:r>
              <a:rPr lang="en-US" dirty="0" err="1" smtClean="0"/>
              <a:t>phaser</a:t>
            </a:r>
            <a:r>
              <a:rPr lang="en-US" dirty="0" smtClean="0"/>
              <a:t>. (Ask Adam Miller)</a:t>
            </a:r>
          </a:p>
          <a:p>
            <a:endParaRPr lang="en-US" dirty="0" smtClean="0"/>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99768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16. Power Service Literature</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17</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Ask Greg if we can get power service literature for Intertek. (SWRI and LZ already have it).</a:t>
            </a:r>
          </a:p>
          <a:p>
            <a:pPr marL="0" indent="0">
              <a:buNone/>
            </a:pPr>
            <a:endParaRPr lang="en-US" dirty="0"/>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22025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17. Driveline</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18</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LZ – use double U joint drive shafts</a:t>
            </a:r>
          </a:p>
          <a:p>
            <a:r>
              <a:rPr lang="en-US" dirty="0" smtClean="0"/>
              <a:t>IAR – use double U joint drive shafts and </a:t>
            </a:r>
            <a:r>
              <a:rPr lang="en-US" dirty="0" err="1" smtClean="0"/>
              <a:t>centamax</a:t>
            </a:r>
            <a:r>
              <a:rPr lang="en-US" dirty="0" smtClean="0"/>
              <a:t> coupling system</a:t>
            </a:r>
          </a:p>
          <a:p>
            <a:r>
              <a:rPr lang="en-US" dirty="0" smtClean="0"/>
              <a:t>SWRI - </a:t>
            </a:r>
            <a:r>
              <a:rPr lang="en-US" dirty="0" err="1"/>
              <a:t>centamax</a:t>
            </a:r>
            <a:r>
              <a:rPr lang="en-US" dirty="0"/>
              <a:t> coupling system</a:t>
            </a:r>
          </a:p>
          <a:p>
            <a:endParaRPr lang="en-US" dirty="0" smtClean="0"/>
          </a:p>
          <a:p>
            <a:endParaRPr lang="en-US" dirty="0"/>
          </a:p>
          <a:p>
            <a:r>
              <a:rPr lang="en-US" b="1" u="sng" dirty="0" smtClean="0">
                <a:solidFill>
                  <a:srgbClr val="FF0000"/>
                </a:solidFill>
              </a:rPr>
              <a:t>Need to discuss.</a:t>
            </a:r>
            <a:endParaRPr lang="en-US" b="1" u="sng" dirty="0">
              <a:solidFill>
                <a:srgbClr val="FF0000"/>
              </a:solidFill>
            </a:endParaRPr>
          </a:p>
          <a:p>
            <a:pPr marL="0" indent="0">
              <a:buNone/>
            </a:pPr>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260708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Fuel Cooler/Air Compressor Lines</a:t>
            </a:r>
            <a:endParaRPr lang="de-DE"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2</a:t>
            </a:fld>
            <a:endParaRPr lang="en-GB" dirty="0"/>
          </a:p>
        </p:txBody>
      </p:sp>
      <p:sp>
        <p:nvSpPr>
          <p:cNvPr id="6" name="Content Placeholder 5"/>
          <p:cNvSpPr>
            <a:spLocks noGrp="1"/>
          </p:cNvSpPr>
          <p:nvPr>
            <p:ph sz="quarter" idx="12"/>
          </p:nvPr>
        </p:nvSpPr>
        <p:spPr>
          <a:xfrm>
            <a:off x="630237" y="915194"/>
            <a:ext cx="10936287" cy="5574146"/>
          </a:xfrm>
        </p:spPr>
        <p:txBody>
          <a:bodyPr/>
          <a:lstStyle/>
          <a:p>
            <a:r>
              <a:rPr lang="en-US" dirty="0" smtClean="0"/>
              <a:t>Fuel Cooler is currently being used. It will no longer be used in the future. All of the new service kits will come with the fuel block off plate.</a:t>
            </a:r>
          </a:p>
          <a:p>
            <a:pPr lvl="1"/>
            <a:r>
              <a:rPr lang="en-US" dirty="0" smtClean="0"/>
              <a:t>Then we will need to provide a connection between the air compressor ports. (add pictures later)</a:t>
            </a:r>
          </a:p>
          <a:p>
            <a:pPr lvl="1"/>
            <a:r>
              <a:rPr lang="en-US" b="1" u="sng" dirty="0" smtClean="0">
                <a:solidFill>
                  <a:srgbClr val="FF0000"/>
                </a:solidFill>
              </a:rPr>
              <a:t>ACTION ITEM – Patrick/Sean will summarize edits for the procedure to outline the new build procedure related to these parts (and the new connection line)</a:t>
            </a:r>
          </a:p>
          <a:p>
            <a:pPr lvl="1"/>
            <a:r>
              <a:rPr lang="en-US" dirty="0" smtClean="0"/>
              <a:t>(Fuel filter comes in the TEI kit, we might need 2 TEI kit numbers, one for the old kit module and one for the new kit module.</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75130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a:t>
            </a:r>
            <a:r>
              <a:rPr lang="de-DE" dirty="0" smtClean="0"/>
              <a:t>. Coolant Filter</a:t>
            </a:r>
            <a:endParaRPr lang="de-DE"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3</a:t>
            </a:fld>
            <a:endParaRPr lang="en-GB" dirty="0"/>
          </a:p>
        </p:txBody>
      </p:sp>
      <p:sp>
        <p:nvSpPr>
          <p:cNvPr id="6" name="Content Placeholder 5"/>
          <p:cNvSpPr>
            <a:spLocks noGrp="1"/>
          </p:cNvSpPr>
          <p:nvPr>
            <p:ph sz="quarter" idx="12"/>
          </p:nvPr>
        </p:nvSpPr>
        <p:spPr>
          <a:xfrm>
            <a:off x="630237" y="915194"/>
            <a:ext cx="10936287" cy="5574146"/>
          </a:xfrm>
        </p:spPr>
        <p:txBody>
          <a:bodyPr/>
          <a:lstStyle/>
          <a:p>
            <a:pPr lvl="1"/>
            <a:r>
              <a:rPr lang="en-US" dirty="0" smtClean="0"/>
              <a:t>Detroit currently does not use a coolant filter in their current production engines. (Detroit also advises customers to remove the coolant filter from their older model year engines – no block off plate, just to remove the filter) </a:t>
            </a:r>
            <a:r>
              <a:rPr lang="en-US" b="1" dirty="0" smtClean="0">
                <a:solidFill>
                  <a:srgbClr val="FF0000"/>
                </a:solidFill>
              </a:rPr>
              <a:t>@Suzanne to add TS-Letter #/Link</a:t>
            </a:r>
          </a:p>
          <a:p>
            <a:pPr lvl="1"/>
            <a:r>
              <a:rPr lang="en-US" b="1" u="sng" dirty="0" smtClean="0">
                <a:solidFill>
                  <a:srgbClr val="FF0000"/>
                </a:solidFill>
              </a:rPr>
              <a:t>Need to discuss if we should keep or remove the coolant filter for the future of the DD13 Scuffing Test. [</a:t>
            </a:r>
            <a:r>
              <a:rPr lang="en-US" b="1" u="sng" dirty="0">
                <a:solidFill>
                  <a:srgbClr val="FF0000"/>
                </a:solidFill>
              </a:rPr>
              <a:t>Not urgent just optional and open for discussion</a:t>
            </a:r>
            <a:r>
              <a:rPr lang="en-US" b="1" u="sng" dirty="0" smtClean="0">
                <a:solidFill>
                  <a:srgbClr val="FF0000"/>
                </a:solidFill>
              </a:rPr>
              <a:t>.]</a:t>
            </a:r>
          </a:p>
          <a:p>
            <a:pPr lvl="1"/>
            <a:r>
              <a:rPr lang="en-US" dirty="0" smtClean="0"/>
              <a:t>Note: the old oil module and coolant filters will always be available in service.</a:t>
            </a:r>
          </a:p>
          <a:p>
            <a:pPr lvl="1"/>
            <a:r>
              <a:rPr lang="en-US" dirty="0" smtClean="0"/>
              <a:t>Currently DD13 Scuffing Test has the coolant filter replaced at the beginning of each test.</a:t>
            </a:r>
            <a:endParaRPr lang="en-US" dirty="0"/>
          </a:p>
          <a:p>
            <a:pPr lvl="1"/>
            <a:endParaRPr lang="en-US" dirty="0" smtClean="0"/>
          </a:p>
          <a:p>
            <a:endParaRPr lang="en-US" dirty="0"/>
          </a:p>
        </p:txBody>
      </p:sp>
    </p:spTree>
    <p:extLst>
      <p:ext uri="{BB962C8B-B14F-4D97-AF65-F5344CB8AC3E}">
        <p14:creationId xmlns:p14="http://schemas.microsoft.com/office/powerpoint/2010/main" val="280459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3. Rebuilding the Head – Not standardized between labs</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4</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LZ/SWRI/IAR </a:t>
            </a:r>
            <a:r>
              <a:rPr lang="en-US" dirty="0"/>
              <a:t>do not replace the valves or seats because DDC does not have service kits/parts available for that.</a:t>
            </a:r>
          </a:p>
          <a:p>
            <a:r>
              <a:rPr lang="en-US" dirty="0"/>
              <a:t>LZ does replace keepers, springs, seals, but SWRI/IAR do not</a:t>
            </a:r>
            <a:r>
              <a:rPr lang="en-US" dirty="0" smtClean="0"/>
              <a:t>. LZ started doing this ~ 2 years ago. This might not be needed.</a:t>
            </a:r>
          </a:p>
          <a:p>
            <a:r>
              <a:rPr lang="en-US" dirty="0" smtClean="0"/>
              <a:t>IAR/SWR) </a:t>
            </a:r>
            <a:r>
              <a:rPr lang="en-US" dirty="0"/>
              <a:t>they replace the head if there is a leaking valve seal or valve guide then they will replace the head</a:t>
            </a:r>
            <a:r>
              <a:rPr lang="en-US" dirty="0" smtClean="0"/>
              <a:t>.</a:t>
            </a:r>
          </a:p>
          <a:p>
            <a:endParaRPr lang="en-US" dirty="0"/>
          </a:p>
          <a:p>
            <a:r>
              <a:rPr lang="en-US" b="1" u="sng" dirty="0" smtClean="0">
                <a:solidFill>
                  <a:srgbClr val="00B050"/>
                </a:solidFill>
              </a:rPr>
              <a:t>Team decided to leave it at lab discretion.</a:t>
            </a:r>
          </a:p>
          <a:p>
            <a:endParaRPr lang="en-US" dirty="0"/>
          </a:p>
          <a:p>
            <a:pPr lvl="1"/>
            <a:endParaRPr lang="en-US" dirty="0" smtClean="0"/>
          </a:p>
          <a:p>
            <a:endParaRPr lang="en-US" dirty="0"/>
          </a:p>
        </p:txBody>
      </p:sp>
    </p:spTree>
    <p:extLst>
      <p:ext uri="{BB962C8B-B14F-4D97-AF65-F5344CB8AC3E}">
        <p14:creationId xmlns:p14="http://schemas.microsoft.com/office/powerpoint/2010/main" val="407993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a:t>
            </a:r>
            <a:r>
              <a:rPr lang="en-US" dirty="0" smtClean="0"/>
              <a:t>. Mark the front of the Liner during build</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5</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Currently the procedure does not have a way outlined to mark the front of the liner during the liner installation.</a:t>
            </a:r>
          </a:p>
          <a:p>
            <a:r>
              <a:rPr lang="en-US" dirty="0" smtClean="0"/>
              <a:t>The front of the liner needs to be identified during installation.</a:t>
            </a:r>
          </a:p>
          <a:p>
            <a:r>
              <a:rPr lang="en-US" b="1" u="sng" dirty="0" smtClean="0">
                <a:solidFill>
                  <a:srgbClr val="FF0000"/>
                </a:solidFill>
              </a:rPr>
              <a:t>ACTION ITEM – Add section to 8.5 Assembly Instructions, 8.5.8 Liners…etc.</a:t>
            </a:r>
          </a:p>
          <a:p>
            <a:r>
              <a:rPr lang="en-US" dirty="0" smtClean="0"/>
              <a:t>The front of the liner is marked for the rating process. </a:t>
            </a:r>
          </a:p>
          <a:p>
            <a:endParaRPr lang="en-US" dirty="0"/>
          </a:p>
          <a:p>
            <a:pPr lvl="1"/>
            <a:endParaRPr lang="en-US" dirty="0" smtClean="0"/>
          </a:p>
          <a:p>
            <a:endParaRPr lang="en-US" dirty="0"/>
          </a:p>
        </p:txBody>
      </p:sp>
    </p:spTree>
    <p:extLst>
      <p:ext uri="{BB962C8B-B14F-4D97-AF65-F5344CB8AC3E}">
        <p14:creationId xmlns:p14="http://schemas.microsoft.com/office/powerpoint/2010/main" val="214708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5. Fix instructions in 8.1.10 Cylinder Liners</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6</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Under 8.1.10 Cylinder Liners, remove point (6).</a:t>
            </a:r>
          </a:p>
          <a:p>
            <a:pPr lvl="1"/>
            <a:r>
              <a:rPr lang="en-US" u="sng" strike="sngStrike" dirty="0" smtClean="0">
                <a:solidFill>
                  <a:srgbClr val="FF0000"/>
                </a:solidFill>
              </a:rPr>
              <a:t>“(6) after installation wipe clean with heptane”</a:t>
            </a:r>
          </a:p>
          <a:p>
            <a:r>
              <a:rPr lang="en-US" dirty="0" smtClean="0">
                <a:solidFill>
                  <a:srgbClr val="FF0000"/>
                </a:solidFill>
              </a:rPr>
              <a:t>Need to add a timeline for the cleaning process for the liners (Oil immediately after cleaning and install the liners. If the oiled liners have been sitting for more than 24 hours, then repeat the cleaning with heptane (step 4)/oil process (step 5)).</a:t>
            </a:r>
          </a:p>
          <a:p>
            <a:pPr lvl="1"/>
            <a:r>
              <a:rPr lang="en-US" b="1" u="sng" dirty="0" smtClean="0">
                <a:solidFill>
                  <a:srgbClr val="FF0000"/>
                </a:solidFill>
              </a:rPr>
              <a:t>ACTION ITEM – Update Cleaning Liners section.</a:t>
            </a:r>
          </a:p>
          <a:p>
            <a:pPr lvl="1"/>
            <a:endParaRPr lang="en-US" b="1" u="sng" dirty="0" smtClean="0">
              <a:solidFill>
                <a:srgbClr val="FF0000"/>
              </a:solidFill>
            </a:endParaRPr>
          </a:p>
          <a:p>
            <a:pPr lvl="1"/>
            <a:endParaRPr lang="en-US" b="1" u="sng" dirty="0">
              <a:solidFill>
                <a:srgbClr val="FF0000"/>
              </a:solidFill>
            </a:endParaRPr>
          </a:p>
          <a:p>
            <a:pPr lvl="1"/>
            <a:r>
              <a:rPr lang="en-US" dirty="0" smtClean="0"/>
              <a:t>*Note: we might want to consider adding something to the procedure to make sure that the coolant side of the liner is not oiled during the installation process. Review DDCSN.com process to see if it is documented, if not, we can add it to the procedure.</a:t>
            </a:r>
          </a:p>
          <a:p>
            <a:endParaRPr lang="en-US" dirty="0"/>
          </a:p>
          <a:p>
            <a:pPr lvl="1"/>
            <a:endParaRPr lang="en-US" dirty="0" smtClean="0"/>
          </a:p>
          <a:p>
            <a:endParaRPr lang="en-US" dirty="0"/>
          </a:p>
        </p:txBody>
      </p:sp>
    </p:spTree>
    <p:extLst>
      <p:ext uri="{BB962C8B-B14F-4D97-AF65-F5344CB8AC3E}">
        <p14:creationId xmlns:p14="http://schemas.microsoft.com/office/powerpoint/2010/main" val="348681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6. Piston Cleaning Process  </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7</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IAR – Solvent bath, then use heptane, then air gun for 8-10 minutes each. (no wiping)</a:t>
            </a:r>
          </a:p>
          <a:p>
            <a:r>
              <a:rPr lang="en-US" dirty="0" smtClean="0"/>
              <a:t>SWRI – Solvent cleaner (not sure if bath or spray), then blow dry with compressed air until dry.</a:t>
            </a:r>
          </a:p>
          <a:p>
            <a:r>
              <a:rPr lang="en-US" dirty="0" smtClean="0"/>
              <a:t>LZ – Use an air gun to remove any packaging or debris, and then wipe with heptane and air dry.</a:t>
            </a:r>
          </a:p>
          <a:p>
            <a:endParaRPr lang="en-US" dirty="0"/>
          </a:p>
          <a:p>
            <a:r>
              <a:rPr lang="en-US" dirty="0" smtClean="0"/>
              <a:t>We have discussed solvent baths and how the solvent is difficult to get out of all of the ports. Double check with Michael Thiel to see if the coating can be removed by specific chemicals.</a:t>
            </a:r>
          </a:p>
          <a:p>
            <a:endParaRPr lang="en-US" dirty="0"/>
          </a:p>
          <a:p>
            <a:r>
              <a:rPr lang="en-US" b="1" u="sng" dirty="0" smtClean="0">
                <a:solidFill>
                  <a:srgbClr val="FF0000"/>
                </a:solidFill>
              </a:rPr>
              <a:t>ACTION ITEM - Need to align on a common cleaning procedure.</a:t>
            </a:r>
          </a:p>
          <a:p>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348681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7. Cleaning the “Oil Holes” on the Connecting Rods</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8</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Differences in how the oil holes are cleaned on the connecting rods.</a:t>
            </a:r>
          </a:p>
          <a:p>
            <a:r>
              <a:rPr lang="en-US" dirty="0" smtClean="0"/>
              <a:t>LZ – Stiff Nylon Bristle brush</a:t>
            </a:r>
          </a:p>
          <a:p>
            <a:r>
              <a:rPr lang="en-US" dirty="0" smtClean="0"/>
              <a:t>IAR – Q-Tip</a:t>
            </a:r>
          </a:p>
          <a:p>
            <a:r>
              <a:rPr lang="en-US" dirty="0" smtClean="0"/>
              <a:t>SWRI – Nothing after part comes out of the part washer.</a:t>
            </a:r>
          </a:p>
          <a:p>
            <a:endParaRPr lang="en-US" dirty="0"/>
          </a:p>
          <a:p>
            <a:r>
              <a:rPr lang="en-US" b="1" u="sng" dirty="0" smtClean="0">
                <a:solidFill>
                  <a:srgbClr val="FF0000"/>
                </a:solidFill>
              </a:rPr>
              <a:t>ACTION ITEM – Need to align on a cleaning process.</a:t>
            </a:r>
          </a:p>
          <a:p>
            <a:endParaRPr lang="en-US" dirty="0"/>
          </a:p>
          <a:p>
            <a:pPr lvl="1"/>
            <a:endParaRPr lang="en-US" dirty="0" smtClean="0"/>
          </a:p>
          <a:p>
            <a:endParaRPr lang="en-US" dirty="0"/>
          </a:p>
        </p:txBody>
      </p:sp>
    </p:spTree>
    <p:extLst>
      <p:ext uri="{BB962C8B-B14F-4D97-AF65-F5344CB8AC3E}">
        <p14:creationId xmlns:p14="http://schemas.microsoft.com/office/powerpoint/2010/main" val="348681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 Cylinder Heads </a:t>
            </a:r>
            <a:endParaRPr lang="en-US" dirty="0"/>
          </a:p>
        </p:txBody>
      </p:sp>
      <p:sp>
        <p:nvSpPr>
          <p:cNvPr id="3" name="Fußzeilenplatzhalter 2"/>
          <p:cNvSpPr>
            <a:spLocks noGrp="1"/>
          </p:cNvSpPr>
          <p:nvPr>
            <p:ph type="ftr" sz="quarter" idx="10"/>
          </p:nvPr>
        </p:nvSpPr>
        <p:spPr/>
        <p:txBody>
          <a:bodyPr/>
          <a:lstStyle/>
          <a:p>
            <a:r>
              <a:rPr lang="en-GB" dirty="0" smtClean="0"/>
              <a:t>Title of presentation / Department / Date</a:t>
            </a:r>
          </a:p>
        </p:txBody>
      </p:sp>
      <p:sp>
        <p:nvSpPr>
          <p:cNvPr id="5" name="Foliennummernplatzhalter 4"/>
          <p:cNvSpPr>
            <a:spLocks noGrp="1"/>
          </p:cNvSpPr>
          <p:nvPr>
            <p:ph type="sldNum" sz="quarter" idx="4"/>
          </p:nvPr>
        </p:nvSpPr>
        <p:spPr/>
        <p:txBody>
          <a:bodyPr/>
          <a:lstStyle/>
          <a:p>
            <a:pPr algn="r"/>
            <a:r>
              <a:rPr lang="en-GB" smtClean="0"/>
              <a:t> </a:t>
            </a:r>
            <a:fld id="{52531704-8F80-415D-BD2B-6B9991AE822F}" type="slidenum">
              <a:rPr lang="en-GB" smtClean="0"/>
              <a:pPr algn="r"/>
              <a:t>9</a:t>
            </a:fld>
            <a:endParaRPr lang="en-GB" dirty="0"/>
          </a:p>
        </p:txBody>
      </p:sp>
      <p:sp>
        <p:nvSpPr>
          <p:cNvPr id="6" name="Content Placeholder 5"/>
          <p:cNvSpPr>
            <a:spLocks noGrp="1"/>
          </p:cNvSpPr>
          <p:nvPr>
            <p:ph sz="quarter" idx="12"/>
          </p:nvPr>
        </p:nvSpPr>
        <p:spPr>
          <a:xfrm>
            <a:off x="630237" y="1067594"/>
            <a:ext cx="10936287" cy="5421746"/>
          </a:xfrm>
        </p:spPr>
        <p:txBody>
          <a:bodyPr/>
          <a:lstStyle/>
          <a:p>
            <a:r>
              <a:rPr lang="en-US" dirty="0" smtClean="0"/>
              <a:t>All heads are the new scalloped head.</a:t>
            </a:r>
          </a:p>
          <a:p>
            <a:r>
              <a:rPr lang="en-US" dirty="0" smtClean="0"/>
              <a:t>The part was released as a new part number and that it was backwards compatible.</a:t>
            </a:r>
          </a:p>
          <a:p>
            <a:r>
              <a:rPr lang="en-US" dirty="0" smtClean="0"/>
              <a:t>However, the labs explained that they sometimes receive re-man older heads when they try to order the new heads.</a:t>
            </a:r>
          </a:p>
          <a:p>
            <a:endParaRPr lang="en-US" dirty="0"/>
          </a:p>
          <a:p>
            <a:endParaRPr lang="en-US" dirty="0" smtClean="0"/>
          </a:p>
          <a:p>
            <a:r>
              <a:rPr lang="en-US" dirty="0" smtClean="0"/>
              <a:t>Only use new scalloped heads moving forward and try to avoid using re-man heads.</a:t>
            </a:r>
          </a:p>
          <a:p>
            <a:endParaRPr lang="en-US" dirty="0"/>
          </a:p>
          <a:p>
            <a:pPr lvl="1"/>
            <a:endParaRPr lang="en-US" dirty="0" smtClean="0"/>
          </a:p>
          <a:p>
            <a:endParaRPr lang="en-US" dirty="0"/>
          </a:p>
        </p:txBody>
      </p:sp>
    </p:spTree>
    <p:extLst>
      <p:ext uri="{BB962C8B-B14F-4D97-AF65-F5344CB8AC3E}">
        <p14:creationId xmlns:p14="http://schemas.microsoft.com/office/powerpoint/2010/main" val="3486818641"/>
      </p:ext>
    </p:extLst>
  </p:cSld>
  <p:clrMapOvr>
    <a:masterClrMapping/>
  </p:clrMapOvr>
</p:sld>
</file>

<file path=ppt/theme/theme1.xml><?xml version="1.0" encoding="utf-8"?>
<a:theme xmlns:a="http://schemas.openxmlformats.org/drawingml/2006/main" name="blank">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alte Schriften">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bwMode="auto">
        <a:noFill/>
        <a:ln w="9525">
          <a:noFill/>
          <a:miter lim="800000"/>
          <a:headEnd/>
          <a:tailEnd/>
        </a:ln>
      </a:spPr>
      <a:bodyPr lIns="0" tIns="0" rIns="0" bIns="0" anchor="t" anchorCtr="0"/>
      <a:lstStyle>
        <a:defPPr fontAlgn="base">
          <a:spcBef>
            <a:spcPct val="0"/>
          </a:spcBef>
          <a:spcAft>
            <a:spcPct val="0"/>
          </a:spcAft>
          <a:defRPr sz="1600" dirty="0">
            <a:cs typeface="Daimler CS"/>
          </a:defRPr>
        </a:defPPr>
      </a:lstStyle>
    </a:txDef>
  </a:objectDefaults>
  <a:extraClrSchemeLst/>
  <a:custClrLst>
    <a:custClr name="Light Grey 100%">
      <a:srgbClr val="E6E6E6"/>
    </a:custClr>
    <a:custClr name="Light Grey 1">
      <a:srgbClr val="C8C8C8"/>
    </a:custClr>
    <a:custClr name="Light Grey 2">
      <a:srgbClr val="9E9E9E"/>
    </a:custClr>
    <a:custClr name="Light Grey 3">
      <a:srgbClr val="707070"/>
    </a:custClr>
    <a:custClr name="Light Grey 4">
      <a:srgbClr val="444444"/>
    </a:custClr>
    <a:custClr>
      <a:srgbClr val="FFFFFF"/>
    </a:custClr>
    <a:custClr>
      <a:srgbClr val="FFFFFF"/>
    </a:custClr>
    <a:custClr>
      <a:srgbClr val="FFFFFF"/>
    </a:custClr>
    <a:custClr>
      <a:srgbClr val="FFFFFF"/>
    </a:custClr>
    <a:custClr>
      <a:srgbClr val="FFFFFF"/>
    </a:custClr>
    <a:custClr name="Petrol 100%">
      <a:srgbClr val="00677F"/>
    </a:custClr>
    <a:custClr name="Petrol 1">
      <a:srgbClr val="A6CAD8"/>
    </a:custClr>
    <a:custClr name="Petrol 2">
      <a:srgbClr val="79AEBF"/>
    </a:custClr>
    <a:custClr name="Petrol 3">
      <a:srgbClr val="5097AB"/>
    </a:custClr>
    <a:custClr name="Petrol 4">
      <a:srgbClr val="007A93"/>
    </a:custClr>
    <a:custClr name="Petrol 5">
      <a:srgbClr val="00566A"/>
    </a:custClr>
    <a:custClr name="Petrol 6">
      <a:srgbClr val="004355"/>
    </a:custClr>
    <a:custClr>
      <a:srgbClr val="FFFFFF"/>
    </a:custClr>
    <a:custClr>
      <a:srgbClr val="FFFFFF"/>
    </a:custClr>
    <a:custClr>
      <a:srgbClr val="FFFFFF"/>
    </a:custClr>
    <a:custClr name="Deep Red 100%">
      <a:srgbClr val="71180C"/>
    </a:custClr>
    <a:custClr name="Deep Red 1">
      <a:srgbClr val="5A130A"/>
    </a:custClr>
    <a:custClr name="Deep Red 2">
      <a:srgbClr val="440E07"/>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DAIMLER_PPT_CorpoS_01.potx" id="{EC543FD7-5EC4-4BA6-8D46-55751DB26C9A}" vid="{AC52DE23-0984-469A-AEB4-5459A6B76E0F}"/>
    </a:ext>
  </a:extLst>
</a:theme>
</file>

<file path=ppt/theme/theme2.xml><?xml version="1.0" encoding="utf-8"?>
<a:theme xmlns:a="http://schemas.openxmlformats.org/drawingml/2006/main" name="Office Theme">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PPT">
      <a:majorFont>
        <a:latin typeface="Daimler CS"/>
        <a:ea typeface=""/>
        <a:cs typeface=""/>
      </a:majorFont>
      <a:minorFont>
        <a:latin typeface="Daimler C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PPT">
      <a:majorFont>
        <a:latin typeface="Daimler CS"/>
        <a:ea typeface=""/>
        <a:cs typeface=""/>
      </a:majorFont>
      <a:minorFont>
        <a:latin typeface="Daimler C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1329</Words>
  <Application>Microsoft Office PowerPoint</Application>
  <PresentationFormat>Custom</PresentationFormat>
  <Paragraphs>171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Build Workshop Day #1 Meeting Notes Greg/Suzanne/Patrick/Sean/Jacob/Daniel/ Chris/ Jose/ Pete/Jim G.</vt:lpstr>
      <vt:lpstr>1. Fuel Cooler/Air Compressor Lines</vt:lpstr>
      <vt:lpstr>2. Coolant Filter</vt:lpstr>
      <vt:lpstr>3. Rebuilding the Head – Not standardized between labs</vt:lpstr>
      <vt:lpstr>4. Mark the front of the Liner during build</vt:lpstr>
      <vt:lpstr>5. Fix instructions in 8.1.10 Cylinder Liners</vt:lpstr>
      <vt:lpstr>6. Piston Cleaning Process  </vt:lpstr>
      <vt:lpstr>7. Cleaning the “Oil Holes” on the Connecting Rods</vt:lpstr>
      <vt:lpstr>8. Cylinder Heads </vt:lpstr>
      <vt:lpstr>9. Cylinder Head – Installation</vt:lpstr>
      <vt:lpstr>10. Oil Pump Change Interval</vt:lpstr>
      <vt:lpstr>11. Updates for TEI kits</vt:lpstr>
      <vt:lpstr>12. Camshaft/Camframe</vt:lpstr>
      <vt:lpstr>13. Washing/Oiling Rockershafts Before Assembly</vt:lpstr>
      <vt:lpstr>14. Fuel Rail Pressure Sensor</vt:lpstr>
      <vt:lpstr>15. Camshaft Phaser Wheel</vt:lpstr>
      <vt:lpstr>16. Power Service Literature</vt:lpstr>
      <vt:lpstr>17. Driveline</vt:lpstr>
    </vt:vector>
  </TitlesOfParts>
  <Company>Daimler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Workshop Day #1 Meeting Notes</dc:title>
  <dc:creator>Neal, Suzanne (590)</dc:creator>
  <cp:lastModifiedBy>Neal, Suzanne (590)</cp:lastModifiedBy>
  <cp:revision>23</cp:revision>
  <dcterms:created xsi:type="dcterms:W3CDTF">2017-06-21T13:33:17Z</dcterms:created>
  <dcterms:modified xsi:type="dcterms:W3CDTF">2017-06-22T16:59:36Z</dcterms:modified>
</cp:coreProperties>
</file>