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xmlns="" id="{7DC37B3B-664B-4269-9877-813FEFD17C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Ford 6.7 VTWT Chemical Analysis Comparison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xmlns="" id="{67E974D5-B4B3-43EE-8870-743288C04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03908"/>
          </a:xfrm>
        </p:spPr>
        <p:txBody>
          <a:bodyPr>
            <a:normAutofit fontScale="85000" lnSpcReduction="20000"/>
          </a:bodyPr>
          <a:lstStyle/>
          <a:p>
            <a:r>
              <a:rPr dirty="0"/>
              <a:t>File created on: </a:t>
            </a:r>
            <a:r>
              <a:rPr dirty="0" smtClean="0"/>
              <a:t>7/</a:t>
            </a:r>
            <a:r>
              <a:rPr lang="en-US" dirty="0" smtClean="0"/>
              <a:t>10</a:t>
            </a:r>
            <a:r>
              <a:rPr dirty="0" smtClean="0"/>
              <a:t>/2020</a:t>
            </a:r>
            <a:endParaRPr lang="en-US" dirty="0" smtClean="0"/>
          </a:p>
          <a:p>
            <a:r>
              <a:rPr lang="en-US" dirty="0" smtClean="0"/>
              <a:t>7 </a:t>
            </a:r>
            <a:r>
              <a:rPr lang="en-US" dirty="0"/>
              <a:t>Total Tests, </a:t>
            </a:r>
          </a:p>
          <a:p>
            <a:r>
              <a:rPr lang="en-US" dirty="0"/>
              <a:t>2 </a:t>
            </a:r>
            <a:r>
              <a:rPr lang="en-US" dirty="0" smtClean="0"/>
              <a:t>IAR </a:t>
            </a:r>
            <a:r>
              <a:rPr lang="en-US" dirty="0"/>
              <a:t>Tests, 210 Hour Version, HWO &amp; </a:t>
            </a:r>
            <a:r>
              <a:rPr lang="en-US" dirty="0" smtClean="0"/>
              <a:t>LWO (PC-10 Fuel)</a:t>
            </a:r>
            <a:endParaRPr lang="en-US" dirty="0"/>
          </a:p>
          <a:p>
            <a:r>
              <a:rPr lang="en-US" dirty="0"/>
              <a:t>2 </a:t>
            </a:r>
            <a:r>
              <a:rPr lang="en-US" dirty="0" err="1"/>
              <a:t>SwRI</a:t>
            </a:r>
            <a:r>
              <a:rPr lang="en-US" dirty="0"/>
              <a:t> Tests, 210 Hour Version, HWO &amp; </a:t>
            </a:r>
            <a:r>
              <a:rPr lang="en-US" dirty="0" smtClean="0"/>
              <a:t>LWO (PC-10 Fuel)</a:t>
            </a:r>
            <a:endParaRPr lang="en-US" dirty="0"/>
          </a:p>
          <a:p>
            <a:r>
              <a:rPr lang="en-US" dirty="0"/>
              <a:t>1 </a:t>
            </a:r>
            <a:r>
              <a:rPr lang="en-US" dirty="0" err="1"/>
              <a:t>SwRI</a:t>
            </a:r>
            <a:r>
              <a:rPr lang="en-US" dirty="0"/>
              <a:t> Test, 200 Hour Version, </a:t>
            </a:r>
            <a:r>
              <a:rPr lang="en-US" dirty="0" smtClean="0"/>
              <a:t>HWO, ASTM D975 Fuel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SwRI</a:t>
            </a:r>
            <a:r>
              <a:rPr lang="en-US" dirty="0" smtClean="0"/>
              <a:t> Test, 200 Hour Version, LWO, ASTM D975 Fuel</a:t>
            </a:r>
          </a:p>
          <a:p>
            <a:r>
              <a:rPr lang="en-US" dirty="0" smtClean="0"/>
              <a:t>1 IAR Test, 200 Hour Version, HWO, PC-10 Fuel</a:t>
            </a:r>
            <a:endParaRPr lang="en-US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Soot and Viscosity">
            <a:extLst>
              <a:ext uri="{FF2B5EF4-FFF2-40B4-BE49-F238E27FC236}">
                <a16:creationId xmlns:a16="http://schemas.microsoft.com/office/drawing/2014/main" xmlns="" id="{5740162D-CC42-41DE-B574-B3E1C0CE6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05"/>
            <a:ext cx="12192000" cy="67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ICP 1">
            <a:extLst>
              <a:ext uri="{FF2B5EF4-FFF2-40B4-BE49-F238E27FC236}">
                <a16:creationId xmlns:a16="http://schemas.microsoft.com/office/drawing/2014/main" xmlns="" id="{196D2D37-3960-487C-9845-D5673FD3E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05"/>
            <a:ext cx="12192000" cy="67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ICP and Titr">
            <a:extLst>
              <a:ext uri="{FF2B5EF4-FFF2-40B4-BE49-F238E27FC236}">
                <a16:creationId xmlns:a16="http://schemas.microsoft.com/office/drawing/2014/main" xmlns="" id="{684DE326-C4B3-4A13-9B2A-253DADB2E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69"/>
            <a:ext cx="12192000" cy="675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Soot vs Viscosity">
            <a:extLst>
              <a:ext uri="{FF2B5EF4-FFF2-40B4-BE49-F238E27FC236}">
                <a16:creationId xmlns:a16="http://schemas.microsoft.com/office/drawing/2014/main" xmlns="" id="{493DAAFD-4518-432B-BE08-FF0BC14DB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90"/>
            <a:ext cx="12192000" cy="677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Ford 6.7 VTWT Chemical Analysis Comparison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 6.7 VTWT Chemical Analysis Comparison</dc:title>
  <dc:creator/>
  <cp:lastModifiedBy>Jose Y. Starling</cp:lastModifiedBy>
  <cp:revision>2</cp:revision>
  <dcterms:created xsi:type="dcterms:W3CDTF">2020-07-09T20:51:08Z</dcterms:created>
  <dcterms:modified xsi:type="dcterms:W3CDTF">2020-07-09T21:02:56Z</dcterms:modified>
</cp:coreProperties>
</file>