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350" y="1651000"/>
            <a:ext cx="9137650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5" name="Picture 5" descr="OroniteWhiteBoxTag4c"/>
          <p:cNvPicPr>
            <a:picLocks noChangeAspect="1" noChangeArrowheads="1"/>
          </p:cNvPicPr>
          <p:nvPr/>
        </p:nvPicPr>
        <p:blipFill>
          <a:blip r:embed="rId2"/>
          <a:srcRect l="33295" t="42264" r="8606" b="8604"/>
          <a:stretch>
            <a:fillRect/>
          </a:stretch>
        </p:blipFill>
        <p:spPr bwMode="auto">
          <a:xfrm>
            <a:off x="392113" y="295275"/>
            <a:ext cx="294957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TaglineBlackR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6475" y="6502400"/>
            <a:ext cx="29241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black">
          <a:xfrm>
            <a:off x="477838" y="6588125"/>
            <a:ext cx="26574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>
                <a:latin typeface="Palatino"/>
              </a:rPr>
              <a:t>© 2009 Chevron Oronite Companies. All rights reserved.</a:t>
            </a:r>
            <a:endParaRPr lang="en-US" sz="600">
              <a:latin typeface="+mn-lt"/>
            </a:endParaRPr>
          </a:p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solidFill>
                <a:srgbClr val="666767"/>
              </a:solidFill>
              <a:latin typeface="+mn-lt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0638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0638" y="3841750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98425"/>
            <a:ext cx="2106612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6725" y="98425"/>
            <a:ext cx="6170613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003300"/>
            <a:ext cx="4138613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003300"/>
            <a:ext cx="4138612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98425"/>
            <a:ext cx="842962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003300"/>
            <a:ext cx="8429625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581025" y="901700"/>
            <a:ext cx="8315325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29" name="Picture 5" descr="OroniteWhiteBoxTag4c"/>
          <p:cNvPicPr>
            <a:picLocks noChangeAspect="1" noChangeArrowheads="1"/>
          </p:cNvPicPr>
          <p:nvPr/>
        </p:nvPicPr>
        <p:blipFill>
          <a:blip r:embed="rId13"/>
          <a:srcRect l="33757" t="45284" r="11551" b="9811"/>
          <a:stretch>
            <a:fillRect/>
          </a:stretch>
        </p:blipFill>
        <p:spPr bwMode="auto">
          <a:xfrm>
            <a:off x="7288213" y="6137275"/>
            <a:ext cx="17637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733675" y="6273800"/>
            <a:ext cx="4330700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fld id="{C02C94BA-4608-4A58-A8B8-788C29B9D5C9}" type="slidenum">
              <a:rPr lang="en-US" sz="800">
                <a:latin typeface="+mn-lt"/>
              </a:rPr>
              <a:pPr algn="ctr" defTabSz="95726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>
              <a:latin typeface="+mn-lt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6270625"/>
            <a:ext cx="427038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33" name="Picture 9" descr="TaglineBlackR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" y="6243638"/>
            <a:ext cx="225425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black">
          <a:xfrm>
            <a:off x="477838" y="6588125"/>
            <a:ext cx="26574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>
                <a:latin typeface="Palatino"/>
              </a:rPr>
              <a:t>© 2009 Chevron Oronite Companies. All rights reserved.</a:t>
            </a:r>
            <a:endParaRPr lang="en-US" sz="600">
              <a:latin typeface="+mn-lt"/>
            </a:endParaRPr>
          </a:p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solidFill>
                <a:srgbClr val="666767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marL="342900" indent="-342900" algn="l" defTabSz="957263" rtl="0" fontAlgn="base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Batch S Rings in the Mack T-11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last minute addendum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7086600" cy="2447925"/>
          </a:xfrm>
        </p:spPr>
        <p:txBody>
          <a:bodyPr/>
          <a:lstStyle/>
          <a:p>
            <a:pPr marL="0" indent="0"/>
            <a:r>
              <a:rPr lang="en-US" smtClean="0"/>
              <a:t>Presented to Mack Surveillance Panel</a:t>
            </a:r>
          </a:p>
          <a:p>
            <a:pPr marL="0" indent="0"/>
            <a:r>
              <a:rPr lang="en-US" smtClean="0"/>
              <a:t>Teleconference 23 April 2010</a:t>
            </a:r>
          </a:p>
          <a:p>
            <a:pPr marL="0" indent="0"/>
            <a:r>
              <a:rPr lang="en-US" smtClean="0"/>
              <a:t>Jim Rutherford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Corrected Corrections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1433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1828800"/>
            <a:ext cx="68976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2590800"/>
            <a:ext cx="8294687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1434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352800"/>
            <a:ext cx="52578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1434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810000"/>
            <a:ext cx="622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1435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4648200"/>
            <a:ext cx="5410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1435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14353" name="Picture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5181600"/>
            <a:ext cx="622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5362" name="Content Placeholder 3" descr="tmp4215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8763" y="1068388"/>
            <a:ext cx="6305550" cy="49244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6386" name="Content Placeholder 3" descr="tmp31B2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8763" y="1068388"/>
            <a:ext cx="6305550" cy="49244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0" name="Content Placeholder 3" descr="tmp65CD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8763" y="1068388"/>
            <a:ext cx="6305550" cy="49244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8434" name="Content Placeholder 3" descr="tmp9BAC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8763" y="1068388"/>
            <a:ext cx="6305550" cy="49244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Cgoes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</Template>
  <TotalTime>89</TotalTime>
  <Words>23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Verdana</vt:lpstr>
      <vt:lpstr>Arial</vt:lpstr>
      <vt:lpstr>Wingdings</vt:lpstr>
      <vt:lpstr>Wingdings 3</vt:lpstr>
      <vt:lpstr>Calibri</vt:lpstr>
      <vt:lpstr>Palatino</vt:lpstr>
      <vt:lpstr>COCgoes</vt:lpstr>
      <vt:lpstr>COCgoes</vt:lpstr>
      <vt:lpstr>Batch S Rings in the Mack T-11  last minute addendum</vt:lpstr>
      <vt:lpstr>Corrected Corrections</vt:lpstr>
      <vt:lpstr>Slide 3</vt:lpstr>
      <vt:lpstr>Slide 4</vt:lpstr>
      <vt:lpstr>Slide 5</vt:lpstr>
      <vt:lpstr>Slide 6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jac</cp:lastModifiedBy>
  <cp:revision>11</cp:revision>
  <dcterms:created xsi:type="dcterms:W3CDTF">2010-04-23T15:05:06Z</dcterms:created>
  <dcterms:modified xsi:type="dcterms:W3CDTF">2010-04-23T16:50:49Z</dcterms:modified>
</cp:coreProperties>
</file>