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2" r:id="rId3"/>
    <p:sldId id="267" r:id="rId4"/>
    <p:sldId id="265" r:id="rId5"/>
    <p:sldId id="258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0C50A-714F-46A3-89C8-709403895E5D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T-11 Soot@12 cSt versus date (all Oil 820 data)</a:t>
            </a:r>
            <a:endParaRPr lang="en-US" dirty="0"/>
          </a:p>
        </p:txBody>
      </p:sp>
      <p:pic>
        <p:nvPicPr>
          <p:cNvPr id="5" name="Content Placeholder 5" descr="tmpB97B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6725" y="1245745"/>
            <a:ext cx="8429625" cy="450771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48356" y="6026257"/>
            <a:ext cx="6177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Mild trend in soot at 12 cSt </a:t>
            </a:r>
            <a:r>
              <a:rPr lang="en-US" dirty="0" smtClean="0"/>
              <a:t>(Iteration of slide by </a:t>
            </a:r>
            <a:r>
              <a:rPr lang="en-US" dirty="0" smtClean="0"/>
              <a:t>Jim Rutherford)</a:t>
            </a:r>
            <a:endParaRPr lang="en-US" dirty="0"/>
          </a:p>
        </p:txBody>
      </p:sp>
      <p:sp>
        <p:nvSpPr>
          <p:cNvPr id="7" name="Explosion 1 6"/>
          <p:cNvSpPr/>
          <p:nvPr/>
        </p:nvSpPr>
        <p:spPr>
          <a:xfrm>
            <a:off x="8012625" y="2572720"/>
            <a:ext cx="178230" cy="14723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xplosion 1 7"/>
          <p:cNvSpPr/>
          <p:nvPr/>
        </p:nvSpPr>
        <p:spPr>
          <a:xfrm>
            <a:off x="7917052" y="2771615"/>
            <a:ext cx="178230" cy="147233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xplosion 1 8"/>
          <p:cNvSpPr/>
          <p:nvPr/>
        </p:nvSpPr>
        <p:spPr>
          <a:xfrm>
            <a:off x="7922221" y="3125489"/>
            <a:ext cx="178230" cy="147233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229600" y="2813717"/>
            <a:ext cx="8059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ULSD runs </a:t>
            </a:r>
            <a:endParaRPr lang="en-US" sz="1100" dirty="0"/>
          </a:p>
        </p:txBody>
      </p:sp>
      <p:sp>
        <p:nvSpPr>
          <p:cNvPr id="13" name="Right Bracket 12"/>
          <p:cNvSpPr/>
          <p:nvPr/>
        </p:nvSpPr>
        <p:spPr>
          <a:xfrm>
            <a:off x="8206353" y="2580465"/>
            <a:ext cx="45719" cy="689677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6537" y="221982"/>
            <a:ext cx="7558303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123627" y="6081437"/>
            <a:ext cx="6997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dirty="0" smtClean="0"/>
              <a:t>Last 2 T-11 reference tests at Intertek and Lubrizol, plus T-11E runs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4278" y="221982"/>
            <a:ext cx="7558303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123627" y="6081437"/>
            <a:ext cx="6997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dirty="0" smtClean="0"/>
              <a:t>Last 2 T-11 reference tests at Intertek and Lubrizol, plus T-11E runs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6538" y="226745"/>
            <a:ext cx="7569738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867910" y="6081437"/>
            <a:ext cx="6997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dirty="0" smtClean="0"/>
              <a:t>Last 2 T-11 reference tests at Intertek and Lubrizol, plus T-11E runs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40240" y="6041756"/>
            <a:ext cx="5125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EOT TBN may show an </a:t>
            </a:r>
            <a:r>
              <a:rPr lang="en-US" dirty="0" smtClean="0"/>
              <a:t>bit of an upward trend overall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692" y="225861"/>
            <a:ext cx="80598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692" y="225861"/>
            <a:ext cx="80598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7" name="Straight Connector 16"/>
          <p:cNvCxnSpPr/>
          <p:nvPr/>
        </p:nvCxnSpPr>
        <p:spPr>
          <a:xfrm rot="5400000" flipH="1" flipV="1">
            <a:off x="2666355" y="2949198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761855" y="4054098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27721" y="4122549"/>
            <a:ext cx="28982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Oil 820-3 from test count 91 forward</a:t>
            </a:r>
            <a:endParaRPr lang="en-US" sz="1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692" y="225861"/>
            <a:ext cx="80598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692" y="218112"/>
            <a:ext cx="80598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692" y="225861"/>
            <a:ext cx="80598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4286</TotalTime>
  <Words>85</Words>
  <Application>Microsoft Office PowerPoint</Application>
  <PresentationFormat>On-screen Show (4:3)</PresentationFormat>
  <Paragraphs>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T-11 Soot@12 cSt versus date (all Oil 820 data)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Chevron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Cooper</dc:creator>
  <cp:lastModifiedBy>Mark Cooper</cp:lastModifiedBy>
  <cp:revision>185</cp:revision>
  <dcterms:created xsi:type="dcterms:W3CDTF">2010-07-14T23:40:49Z</dcterms:created>
  <dcterms:modified xsi:type="dcterms:W3CDTF">2010-07-23T01:09:30Z</dcterms:modified>
</cp:coreProperties>
</file>