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7" r:id="rId4"/>
    <p:sldId id="265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0C50A-714F-46A3-89C8-709403895E5D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T-11 Soot@12 cSt versus date (all Oil 820 data)</a:t>
            </a:r>
            <a:endParaRPr lang="en-US" dirty="0"/>
          </a:p>
        </p:txBody>
      </p:sp>
      <p:pic>
        <p:nvPicPr>
          <p:cNvPr id="5" name="Content Placeholder 5" descr="tmpB97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725" y="1245745"/>
            <a:ext cx="8429625" cy="4507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48356" y="6026257"/>
            <a:ext cx="617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Mild trend in soot at 12 cSt </a:t>
            </a:r>
            <a:r>
              <a:rPr lang="en-US" dirty="0" smtClean="0"/>
              <a:t>(Iteration of slide by </a:t>
            </a:r>
            <a:r>
              <a:rPr lang="en-US" dirty="0" smtClean="0"/>
              <a:t>Jim Rutherford)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8012625" y="2572720"/>
            <a:ext cx="178230" cy="14723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7917052" y="2771615"/>
            <a:ext cx="178230" cy="14723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7922221" y="3125489"/>
            <a:ext cx="178230" cy="14723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29600" y="2813717"/>
            <a:ext cx="805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ULSD runs </a:t>
            </a:r>
            <a:endParaRPr lang="en-US" sz="1100" dirty="0"/>
          </a:p>
        </p:txBody>
      </p:sp>
      <p:sp>
        <p:nvSpPr>
          <p:cNvPr id="13" name="Right Bracket 12"/>
          <p:cNvSpPr/>
          <p:nvPr/>
        </p:nvSpPr>
        <p:spPr>
          <a:xfrm>
            <a:off x="8206353" y="2580465"/>
            <a:ext cx="45719" cy="68967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537" y="221982"/>
            <a:ext cx="755830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23627" y="6081437"/>
            <a:ext cx="699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Last 2 T-11 reference tests at Intertek and Lubrizol, plus T-11E runs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78" y="221982"/>
            <a:ext cx="755830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23627" y="6081437"/>
            <a:ext cx="699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Last 2 T-11 reference tests at Intertek and Lubrizol, plus T-11E runs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538" y="226745"/>
            <a:ext cx="756973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67910" y="6081437"/>
            <a:ext cx="699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Last 2 T-11 reference tests at Intertek and Lubrizol, plus T-11E runs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0240" y="6041756"/>
            <a:ext cx="512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EOT TBN may show an </a:t>
            </a:r>
            <a:r>
              <a:rPr lang="en-US" dirty="0" smtClean="0"/>
              <a:t>bit of an upward trend overall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692" y="225861"/>
            <a:ext cx="8059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692" y="225861"/>
            <a:ext cx="8059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 rot="5400000" flipH="1" flipV="1">
            <a:off x="2666355" y="2949198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61855" y="405409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27721" y="4122549"/>
            <a:ext cx="2898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Oil 820-3 from test count 91 forward</a:t>
            </a:r>
            <a:endParaRPr lang="en-US" sz="1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692" y="225861"/>
            <a:ext cx="8059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692" y="218112"/>
            <a:ext cx="8059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692" y="225861"/>
            <a:ext cx="8059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85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T-11 Soot@12 cSt versus date (all Oil 820 data)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Cooper</dc:creator>
  <cp:lastModifiedBy>Mark Cooper</cp:lastModifiedBy>
  <cp:revision>185</cp:revision>
  <dcterms:created xsi:type="dcterms:W3CDTF">2010-07-14T23:40:49Z</dcterms:created>
  <dcterms:modified xsi:type="dcterms:W3CDTF">2010-07-23T01:09:30Z</dcterms:modified>
</cp:coreProperties>
</file>