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3" d="100"/>
          <a:sy n="123" d="100"/>
        </p:scale>
        <p:origin x="-49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0C50A-714F-46A3-89C8-709403895E5D}" type="datetimeFigureOut">
              <a:rPr lang="en-US" smtClean="0"/>
              <a:pPr/>
              <a:t>7/22/2010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80A7F-6877-44A4-A504-730B29EE0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0C50A-714F-46A3-89C8-709403895E5D}" type="datetimeFigureOut">
              <a:rPr lang="en-US" smtClean="0"/>
              <a:pPr/>
              <a:t>7/22/2010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80A7F-6877-44A4-A504-730B29EE0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0C50A-714F-46A3-89C8-709403895E5D}" type="datetimeFigureOut">
              <a:rPr lang="en-US" smtClean="0"/>
              <a:pPr/>
              <a:t>7/22/2010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80A7F-6877-44A4-A504-730B29EE0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0C50A-714F-46A3-89C8-709403895E5D}" type="datetimeFigureOut">
              <a:rPr lang="en-US" smtClean="0"/>
              <a:pPr/>
              <a:t>7/22/2010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80A7F-6877-44A4-A504-730B29EE0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0C50A-714F-46A3-89C8-709403895E5D}" type="datetimeFigureOut">
              <a:rPr lang="en-US" smtClean="0"/>
              <a:pPr/>
              <a:t>7/22/2010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80A7F-6877-44A4-A504-730B29EE0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0C50A-714F-46A3-89C8-709403895E5D}" type="datetimeFigureOut">
              <a:rPr lang="en-US" smtClean="0"/>
              <a:pPr/>
              <a:t>7/22/2010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80A7F-6877-44A4-A504-730B29EE0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0C50A-714F-46A3-89C8-709403895E5D}" type="datetimeFigureOut">
              <a:rPr lang="en-US" smtClean="0"/>
              <a:pPr/>
              <a:t>7/22/2010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80A7F-6877-44A4-A504-730B29EE0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0C50A-714F-46A3-89C8-709403895E5D}" type="datetimeFigureOut">
              <a:rPr lang="en-US" smtClean="0"/>
              <a:pPr/>
              <a:t>7/22/2010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80A7F-6877-44A4-A504-730B29EE0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0C50A-714F-46A3-89C8-709403895E5D}" type="datetimeFigureOut">
              <a:rPr lang="en-US" smtClean="0"/>
              <a:pPr/>
              <a:t>7/22/2010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80A7F-6877-44A4-A504-730B29EE0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0C50A-714F-46A3-89C8-709403895E5D}" type="datetimeFigureOut">
              <a:rPr lang="en-US" smtClean="0"/>
              <a:pPr/>
              <a:t>7/22/2010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80A7F-6877-44A4-A504-730B29EE0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0C50A-714F-46A3-89C8-709403895E5D}" type="datetimeFigureOut">
              <a:rPr lang="en-US" smtClean="0"/>
              <a:pPr/>
              <a:t>7/22/2010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80A7F-6877-44A4-A504-730B29EE0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0C50A-714F-46A3-89C8-709403895E5D}" type="datetimeFigureOut">
              <a:rPr lang="en-US" smtClean="0"/>
              <a:pPr/>
              <a:t>7/22/2010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80A7F-6877-44A4-A504-730B29EE0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T-11 Soot@12 cSt versus date (all Oil 820 data)</a:t>
            </a:r>
            <a:endParaRPr lang="en-US" dirty="0"/>
          </a:p>
        </p:txBody>
      </p:sp>
      <p:pic>
        <p:nvPicPr>
          <p:cNvPr id="5" name="Content Placeholder 5" descr="tmpB97B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6725" y="1245745"/>
            <a:ext cx="8429625" cy="450771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48356" y="6026257"/>
            <a:ext cx="6177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Mild trend in soot at 12 cSt (Iteration of slide by Jim Rutherford)</a:t>
            </a:r>
            <a:endParaRPr lang="en-US" dirty="0"/>
          </a:p>
        </p:txBody>
      </p:sp>
      <p:sp>
        <p:nvSpPr>
          <p:cNvPr id="7" name="Explosion 1 6"/>
          <p:cNvSpPr/>
          <p:nvPr/>
        </p:nvSpPr>
        <p:spPr>
          <a:xfrm>
            <a:off x="8012625" y="2572720"/>
            <a:ext cx="178230" cy="147233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xplosion 1 7"/>
          <p:cNvSpPr/>
          <p:nvPr/>
        </p:nvSpPr>
        <p:spPr>
          <a:xfrm>
            <a:off x="7917052" y="2771615"/>
            <a:ext cx="178230" cy="147233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Explosion 1 8"/>
          <p:cNvSpPr/>
          <p:nvPr/>
        </p:nvSpPr>
        <p:spPr>
          <a:xfrm>
            <a:off x="7922221" y="3125489"/>
            <a:ext cx="178230" cy="147233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229600" y="2805968"/>
            <a:ext cx="80591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ULSD runs </a:t>
            </a:r>
            <a:endParaRPr lang="en-US" sz="1100" dirty="0"/>
          </a:p>
        </p:txBody>
      </p:sp>
      <p:sp>
        <p:nvSpPr>
          <p:cNvPr id="13" name="Right Bracket 12"/>
          <p:cNvSpPr/>
          <p:nvPr/>
        </p:nvSpPr>
        <p:spPr>
          <a:xfrm>
            <a:off x="8206353" y="2580465"/>
            <a:ext cx="45719" cy="798166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Explosion 1 10"/>
          <p:cNvSpPr/>
          <p:nvPr/>
        </p:nvSpPr>
        <p:spPr>
          <a:xfrm>
            <a:off x="8035876" y="3231395"/>
            <a:ext cx="178230" cy="147233"/>
          </a:xfrm>
          <a:prstGeom prst="irregularSeal1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Explosion 1 11"/>
          <p:cNvSpPr/>
          <p:nvPr/>
        </p:nvSpPr>
        <p:spPr>
          <a:xfrm>
            <a:off x="8017798" y="3809990"/>
            <a:ext cx="178230" cy="147233"/>
          </a:xfrm>
          <a:prstGeom prst="irregularSeal1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Bracket 13"/>
          <p:cNvSpPr/>
          <p:nvPr/>
        </p:nvSpPr>
        <p:spPr>
          <a:xfrm>
            <a:off x="8258016" y="3259797"/>
            <a:ext cx="45719" cy="684522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8338089" y="3431067"/>
            <a:ext cx="80591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Afton pair </a:t>
            </a:r>
            <a:endParaRPr lang="en-US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5085</TotalTime>
  <Words>30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T-11 Soot@12 cSt versus date (all Oil 820 data)</vt:lpstr>
    </vt:vector>
  </TitlesOfParts>
  <Company>Chevron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 Cooper</dc:creator>
  <cp:lastModifiedBy>Mark Cooper</cp:lastModifiedBy>
  <cp:revision>187</cp:revision>
  <dcterms:created xsi:type="dcterms:W3CDTF">2010-07-14T23:40:49Z</dcterms:created>
  <dcterms:modified xsi:type="dcterms:W3CDTF">2010-07-23T14:29:40Z</dcterms:modified>
</cp:coreProperties>
</file>