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718" r:id="rId2"/>
  </p:sldMasterIdLst>
  <p:notesMasterIdLst>
    <p:notesMasterId r:id="rId6"/>
  </p:notesMasterIdLst>
  <p:sldIdLst>
    <p:sldId id="277" r:id="rId3"/>
    <p:sldId id="355" r:id="rId4"/>
    <p:sldId id="395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8" autoAdjust="0"/>
    <p:restoredTop sz="94660"/>
  </p:normalViewPr>
  <p:slideViewPr>
    <p:cSldViewPr>
      <p:cViewPr varScale="1">
        <p:scale>
          <a:sx n="115" d="100"/>
          <a:sy n="115" d="100"/>
        </p:scale>
        <p:origin x="-15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707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6" tIns="46478" rIns="92956" bIns="4647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348" y="1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6" tIns="46478" rIns="92956" bIns="4647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804" y="4410066"/>
            <a:ext cx="5587393" cy="417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6" tIns="46478" rIns="92956" bIns="464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96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6" tIns="46478" rIns="92956" bIns="4647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348" y="8818596"/>
            <a:ext cx="3027137" cy="463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6" tIns="46478" rIns="92956" bIns="4647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1D5AFAB-5DBF-4206-BA94-0EE45944A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FC92322-A0CC-4499-9BB5-30ECF489AE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" name="Picture 12" descr="TMC Presentation Banner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5797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6ED04F4-8E63-42C5-BDF7-0A6E1559ED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EC24E88-D336-431A-BE8C-C5F0C3B467B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4ED878D-6530-4CAA-AB1B-B07088EB5B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9C37929-086E-4620-8457-C5A3722667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291AED-461E-42CA-90C2-9316A10DD1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885451-7156-452C-B00A-A3EA5284D6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656DFC6-45BB-4B90-A10A-A9EDE37B72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F56F9D1-DC18-4E61-9F60-AC215616AF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A9E00C-96C2-4677-89FD-ACA9B4AE12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A8AA82E-ADCE-4037-B501-2CC6641A8E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TMCLOGO_3D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827213" y="1773238"/>
            <a:ext cx="5484812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6ED04F4-8E63-42C5-BDF7-0A6E1559ED6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7" descr="TMCPresentationFooter"/>
          <p:cNvPicPr>
            <a:picLocks noChangeAspect="1" noChangeArrowheads="1"/>
          </p:cNvPicPr>
          <p:nvPr userDrawn="1"/>
        </p:nvPicPr>
        <p:blipFill>
          <a:blip r:embed="rId14" cstate="print"/>
          <a:stretch>
            <a:fillRect/>
          </a:stretch>
        </p:blipFill>
        <p:spPr bwMode="auto">
          <a:xfrm>
            <a:off x="5542756" y="5943600"/>
            <a:ext cx="312420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Oil Inventory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2" y="2931712"/>
            <a:ext cx="4992687" cy="1454888"/>
          </a:xfrm>
        </p:spPr>
        <p:txBody>
          <a:bodyPr/>
          <a:lstStyle/>
          <a:p>
            <a:r>
              <a:rPr lang="en-US" dirty="0" smtClean="0"/>
              <a:t>Actions, Re-blends, Inventories and Estimated Life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Reference Oil Actions</a:t>
            </a:r>
            <a:endParaRPr lang="en-US" sz="3600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152400" y="1066800"/>
            <a:ext cx="8839200" cy="4572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b="1" i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Action Required:</a:t>
            </a:r>
            <a:r>
              <a:rPr lang="en-US" sz="3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  TMC 1005-3</a:t>
            </a:r>
          </a:p>
          <a:p>
            <a:pPr lvl="1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Cannot be re-blended</a:t>
            </a:r>
          </a:p>
          <a:p>
            <a:pPr lvl="1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Estimated supply  ~ 1 year</a:t>
            </a:r>
          </a:p>
          <a:p>
            <a:pPr lvl="1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Panels will need to identify replacement</a:t>
            </a:r>
          </a:p>
          <a:p>
            <a:pPr lvl="1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en-US" sz="2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Tests Affected: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1P, 1R, EOAT, RFWT, T-8/E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Reference Oil </a:t>
            </a:r>
            <a:r>
              <a:rPr lang="en-US" sz="3600" dirty="0" smtClean="0"/>
              <a:t>Actions</a:t>
            </a:r>
            <a:endParaRPr lang="en-US" sz="3600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152400" y="1066800"/>
            <a:ext cx="8839200" cy="19812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b="1" i="1" dirty="0" smtClean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Action Required:</a:t>
            </a:r>
            <a:r>
              <a:rPr lang="en-US" sz="3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  TMC </a:t>
            </a:r>
            <a:r>
              <a:rPr lang="en-US" sz="3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1005-3 Targets</a:t>
            </a:r>
            <a:endParaRPr lang="en-US" sz="3200" b="1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28600" y="2362200"/>
          <a:ext cx="8734565" cy="2590800"/>
        </p:xfrm>
        <a:graphic>
          <a:graphicData uri="http://schemas.openxmlformats.org/presentationml/2006/ole">
            <p:oleObj spid="_x0000_s1028" name="Worksheet" r:id="rId3" imgW="10601376" imgH="3143385" progId="Excel.Sheet.12">
              <p:embed/>
            </p:oleObj>
          </a:graphicData>
        </a:graphic>
      </p:graphicFrame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2683</TotalTime>
  <Words>54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Custom Design</vt:lpstr>
      <vt:lpstr>Concourse</vt:lpstr>
      <vt:lpstr>Microsoft Office Excel Worksheet</vt:lpstr>
      <vt:lpstr>Reference Oil Inventory</vt:lpstr>
      <vt:lpstr>Reference Oil Actions</vt:lpstr>
      <vt:lpstr>Reference Oil Actions</vt:lpstr>
    </vt:vector>
  </TitlesOfParts>
  <Company>ASTM TMC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jac</dc:creator>
  <cp:lastModifiedBy>sam</cp:lastModifiedBy>
  <cp:revision>401</cp:revision>
  <dcterms:created xsi:type="dcterms:W3CDTF">2009-09-23T12:47:51Z</dcterms:created>
  <dcterms:modified xsi:type="dcterms:W3CDTF">2012-04-27T20:05:10Z</dcterms:modified>
</cp:coreProperties>
</file>