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718" r:id="rId2"/>
  </p:sldMasterIdLst>
  <p:notesMasterIdLst>
    <p:notesMasterId r:id="rId6"/>
  </p:notesMasterIdLst>
  <p:sldIdLst>
    <p:sldId id="277" r:id="rId3"/>
    <p:sldId id="355" r:id="rId4"/>
    <p:sldId id="395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8" autoAdjust="0"/>
    <p:restoredTop sz="9466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07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6" tIns="46478" rIns="92956" bIns="4647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348" y="1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6" tIns="46478" rIns="92956" bIns="4647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04" y="4410066"/>
            <a:ext cx="5587393" cy="417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6" tIns="46478" rIns="92956" bIns="464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96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6" tIns="46478" rIns="92956" bIns="4647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348" y="8818596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6" tIns="46478" rIns="92956" bIns="4647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1D5AFAB-5DBF-4206-BA94-0EE45944A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FC92322-A0CC-4499-9BB5-30ECF489AE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 descr="TMC Presentation Bann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5797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ED04F4-8E63-42C5-BDF7-0A6E1559ED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C24E88-D336-431A-BE8C-C5F0C3B467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ED878D-6530-4CAA-AB1B-B07088EB5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C37929-086E-4620-8457-C5A3722667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291AED-461E-42CA-90C2-9316A10DD1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885451-7156-452C-B00A-A3EA5284D6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56DFC6-45BB-4B90-A10A-A9EDE37B7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56F9D1-DC18-4E61-9F60-AC215616AF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A9E00C-96C2-4677-89FD-ACA9B4AE12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8AA82E-ADCE-4037-B501-2CC6641A8E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TMCLOGO_3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27213" y="1773238"/>
            <a:ext cx="5484812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6ED04F4-8E63-42C5-BDF7-0A6E1559ED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7" descr="TMCPresentationFooter"/>
          <p:cNvPicPr>
            <a:picLocks noChangeAspect="1"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5542756" y="5943600"/>
            <a:ext cx="31242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Oil Inventory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2" y="2931712"/>
            <a:ext cx="4992687" cy="1454888"/>
          </a:xfrm>
        </p:spPr>
        <p:txBody>
          <a:bodyPr/>
          <a:lstStyle/>
          <a:p>
            <a:r>
              <a:rPr lang="en-US" dirty="0" smtClean="0"/>
              <a:t>Actions, Re-blends, Inventories and Estimated Life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Reference Oil Actions</a:t>
            </a:r>
            <a:endParaRPr lang="en-US" sz="36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152400" y="1066800"/>
            <a:ext cx="8839200" cy="4572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Action Required: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TMC 1005-3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Cannot be re-blended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Estimated supply  ~ 1 year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Panels will need to identify replacement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Tests Affected: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1P, 1R, EOAT, RFWT, T-8/E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Reference Oil </a:t>
            </a:r>
            <a:r>
              <a:rPr lang="en-US" sz="3600" dirty="0" smtClean="0"/>
              <a:t>Actions</a:t>
            </a:r>
            <a:endParaRPr lang="en-US" sz="36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152400" y="1066800"/>
            <a:ext cx="8839200" cy="19812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Action Required: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TMC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1005-3 Targets</a:t>
            </a:r>
            <a:endParaRPr lang="en-US" sz="32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28600" y="2362200"/>
          <a:ext cx="8734565" cy="2590800"/>
        </p:xfrm>
        <a:graphic>
          <a:graphicData uri="http://schemas.openxmlformats.org/presentationml/2006/ole">
            <p:oleObj spid="_x0000_s1028" name="Worksheet" r:id="rId3" imgW="10601376" imgH="3143385" progId="Excel.Sheet.12">
              <p:embed/>
            </p:oleObj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2683</TotalTime>
  <Words>54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Custom Design</vt:lpstr>
      <vt:lpstr>Concourse</vt:lpstr>
      <vt:lpstr>Microsoft Office Excel Worksheet</vt:lpstr>
      <vt:lpstr>Reference Oil Inventory</vt:lpstr>
      <vt:lpstr>Reference Oil Actions</vt:lpstr>
      <vt:lpstr>Reference Oil Actions</vt:lpstr>
    </vt:vector>
  </TitlesOfParts>
  <Company>ASTM TMC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</dc:creator>
  <cp:lastModifiedBy>sam</cp:lastModifiedBy>
  <cp:revision>401</cp:revision>
  <dcterms:created xsi:type="dcterms:W3CDTF">2009-09-23T12:47:51Z</dcterms:created>
  <dcterms:modified xsi:type="dcterms:W3CDTF">2012-04-27T20:05:10Z</dcterms:modified>
</cp:coreProperties>
</file>