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9" r:id="rId6"/>
    <p:sldId id="270" r:id="rId7"/>
    <p:sldId id="271" r:id="rId8"/>
    <p:sldId id="273" r:id="rId9"/>
    <p:sldId id="275" r:id="rId10"/>
    <p:sldId id="276" r:id="rId11"/>
    <p:sldId id="277" r:id="rId12"/>
    <p:sldId id="274" r:id="rId13"/>
    <p:sldId id="287" r:id="rId14"/>
  </p:sldIdLst>
  <p:sldSz cx="9906000" cy="6858000" type="A4"/>
  <p:notesSz cx="70104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A"/>
    <a:srgbClr val="474747"/>
    <a:srgbClr val="FF00FF"/>
    <a:srgbClr val="6EA20A"/>
    <a:srgbClr val="8E7E75"/>
    <a:srgbClr val="009DD9"/>
    <a:srgbClr val="BFE9F5"/>
    <a:srgbClr val="545454"/>
    <a:srgbClr val="5555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8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DF9D48EA-A530-4A59-90FB-C91AF47419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221"/>
            <a:ext cx="5140960" cy="41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B5520704-621E-4DAB-80D3-29464DF600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8588" y="1828800"/>
            <a:ext cx="4953000" cy="1828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8588" y="3841750"/>
            <a:ext cx="7677150" cy="24479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2000" b="1"/>
            </a:lvl1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6350" y="1651000"/>
            <a:ext cx="9899650" cy="87313"/>
          </a:xfrm>
          <a:prstGeom prst="rect">
            <a:avLst/>
          </a:prstGeom>
          <a:solidFill>
            <a:srgbClr val="009D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131" name="Picture 35" descr="Chevron_Oronite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376238"/>
            <a:ext cx="29622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ronite_Tagline_Only_registe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1875" y="6444406"/>
            <a:ext cx="3040213" cy="195702"/>
          </a:xfrm>
          <a:prstGeom prst="rect">
            <a:avLst/>
          </a:prstGeom>
        </p:spPr>
      </p:pic>
      <p:sp>
        <p:nvSpPr>
          <p:cNvPr id="10" name="Text Box 34"/>
          <p:cNvSpPr txBox="1">
            <a:spLocks noChangeArrowheads="1"/>
          </p:cNvSpPr>
          <p:nvPr userDrawn="1"/>
        </p:nvSpPr>
        <p:spPr bwMode="black">
          <a:xfrm>
            <a:off x="288003" y="6594393"/>
            <a:ext cx="453164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1pPr>
            <a:lvl2pPr marL="742950" indent="-28575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© 2012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Chevron Oronite Company LLC. All rights reserved.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endParaRPr lang="en-US" sz="700" b="0" dirty="0" smtClean="0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r>
              <a:rPr lang="en-US" altLang="ja-JP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1" y="181609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24" y="4299859"/>
            <a:ext cx="8420100" cy="6857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4888" y="98425"/>
            <a:ext cx="2282825" cy="595947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98425"/>
            <a:ext cx="6697663" cy="595947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98425"/>
            <a:ext cx="91328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003300"/>
            <a:ext cx="913288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628650" y="901700"/>
            <a:ext cx="9009063" cy="0"/>
          </a:xfrm>
          <a:prstGeom prst="line">
            <a:avLst/>
          </a:prstGeom>
          <a:noFill/>
          <a:ln w="25400">
            <a:solidFill>
              <a:srgbClr val="0050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962275" y="6273800"/>
            <a:ext cx="4691063" cy="95250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6513513"/>
            <a:ext cx="990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algn="ctr" defTabSz="957263"/>
            <a:fld id="{83B5CCF6-0651-47F4-A09E-240314F5F1FE}" type="slidenum">
              <a:rPr lang="en-US" sz="800"/>
              <a:pPr algn="ctr" defTabSz="957263"/>
              <a:t>‹#›</a:t>
            </a:fld>
            <a:endParaRPr lang="en-US" sz="8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6270625"/>
            <a:ext cx="461963" cy="87313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60363" y="6191250"/>
            <a:ext cx="2697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5" name="Picture 61" descr="Chevron_Oronite_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0988" y="6130925"/>
            <a:ext cx="17383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ronite_Tagline_Only_registere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1187" y="6248454"/>
            <a:ext cx="2310870" cy="148753"/>
          </a:xfrm>
          <a:prstGeom prst="rect">
            <a:avLst/>
          </a:prstGeom>
        </p:spPr>
      </p:pic>
      <p:sp>
        <p:nvSpPr>
          <p:cNvPr id="13" name="Text Box 34"/>
          <p:cNvSpPr txBox="1">
            <a:spLocks noChangeArrowheads="1"/>
          </p:cNvSpPr>
          <p:nvPr/>
        </p:nvSpPr>
        <p:spPr bwMode="black">
          <a:xfrm>
            <a:off x="259428" y="6584868"/>
            <a:ext cx="453164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1pPr>
            <a:lvl2pPr marL="742950" indent="-28575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© 2012 Chevron Oronite Company LLC. All rights reserved.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endParaRPr lang="en-US" sz="700" b="0" dirty="0" smtClean="0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9pPr>
    </p:titleStyle>
    <p:bodyStyle>
      <a:lvl1pPr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tabLst>
          <a:tab pos="414338" algn="l"/>
          <a:tab pos="895350" algn="l"/>
          <a:tab pos="1439863" algn="l"/>
          <a:tab pos="1917700" algn="l"/>
        </a:tabLst>
        <a:defRPr kumimoji="1" sz="2300">
          <a:solidFill>
            <a:srgbClr val="080808"/>
          </a:solidFill>
          <a:latin typeface="+mn-lt"/>
          <a:ea typeface="+mn-ea"/>
          <a:cs typeface="+mn-cs"/>
        </a:defRPr>
      </a:lvl1pPr>
      <a:lvl2pPr marL="414338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F46D1F"/>
        </a:buClr>
        <a:buFont typeface="Wingdings" pitchFamily="2" charset="2"/>
        <a:buChar char="n"/>
        <a:tabLst>
          <a:tab pos="414338" algn="l"/>
          <a:tab pos="895350" algn="l"/>
          <a:tab pos="1439863" algn="l"/>
          <a:tab pos="1917700" algn="l"/>
        </a:tabLst>
        <a:defRPr kumimoji="1" sz="2300">
          <a:solidFill>
            <a:srgbClr val="080808"/>
          </a:solidFill>
          <a:latin typeface="+mn-lt"/>
        </a:defRPr>
      </a:lvl2pPr>
      <a:lvl3pPr marL="895350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0050AA"/>
        </a:buClr>
        <a:buSzPct val="90000"/>
        <a:buFont typeface="Wingdings" pitchFamily="2" charset="2"/>
        <a:buChar char="l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3pPr>
      <a:lvl4pPr marL="1439863" indent="-306388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6EA20A"/>
        </a:buClr>
        <a:buFont typeface="Wingdings 3" pitchFamily="18" charset="2"/>
        <a:buChar char="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4pPr>
      <a:lvl5pPr marL="19177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5pPr>
      <a:lvl6pPr marL="23749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6pPr>
      <a:lvl7pPr marL="28321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7pPr>
      <a:lvl8pPr marL="32893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8pPr>
      <a:lvl9pPr marL="37465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Y, Y)</a:t>
            </a:r>
            <a:endParaRPr lang="en-US" sz="700">
              <a:latin typeface="Arial"/>
            </a:endParaRPr>
          </a:p>
        </p:txBody>
      </p:sp>
      <p:pic>
        <p:nvPicPr>
          <p:cNvPr id="3" name="Picture 2" descr="tmp149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3C2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ABA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9D6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55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66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724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2B2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715000"/>
            <a:ext cx="939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CHART: ( Y)</a:t>
            </a:r>
            <a:endParaRPr lang="en-US" sz="700">
              <a:latin typeface="Arial"/>
            </a:endParaRPr>
          </a:p>
        </p:txBody>
      </p:sp>
      <p:pic>
        <p:nvPicPr>
          <p:cNvPr id="4" name="Picture 3" descr="tmp3A3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22300"/>
            <a:ext cx="9385300" cy="5092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heme/theme1.xml><?xml version="1.0" encoding="utf-8"?>
<a:theme xmlns:a="http://schemas.openxmlformats.org/drawingml/2006/main" name="oronite2012">
  <a:themeElements>
    <a:clrScheme name="">
      <a:dk1>
        <a:srgbClr val="080808"/>
      </a:dk1>
      <a:lt1>
        <a:srgbClr val="FFFFFF"/>
      </a:lt1>
      <a:dk2>
        <a:srgbClr val="009DD9"/>
      </a:dk2>
      <a:lt2>
        <a:srgbClr val="808080"/>
      </a:lt2>
      <a:accent1>
        <a:srgbClr val="BFE9F5"/>
      </a:accent1>
      <a:accent2>
        <a:srgbClr val="0050AA"/>
      </a:accent2>
      <a:accent3>
        <a:srgbClr val="FFFFFF"/>
      </a:accent3>
      <a:accent4>
        <a:srgbClr val="060606"/>
      </a:accent4>
      <a:accent5>
        <a:srgbClr val="DCF2F9"/>
      </a:accent5>
      <a:accent6>
        <a:srgbClr val="00489A"/>
      </a:accent6>
      <a:hlink>
        <a:srgbClr val="009DD9"/>
      </a:hlink>
      <a:folHlink>
        <a:srgbClr val="009DD9"/>
      </a:folHlink>
    </a:clrScheme>
    <a:fontScheme name="COCGo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CGo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reservation_x0020_Order_x0020_Numbers xmlns="e6bb6fa4-9c23-4df5-9c72-0315fa8fef6d" xsi:nil="true"/>
    <Category xmlns="a47dab97-261d-47ca-8c77-7c858d5c5e10">Templates</Category>
    <IP_x0020_Classification xmlns="e6bb6fa4-9c23-4df5-9c72-0315fa8fef6d">Company Confidential</IP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8EFD83E70A3164987BF1D608A5462DB" ma:contentTypeVersion="2" ma:contentTypeDescription="Create a new document." ma:contentTypeScope="" ma:versionID="1120344da132a93c274194a87aaeb00c">
  <xsd:schema xmlns:xsd="http://www.w3.org/2001/XMLSchema" xmlns:xs="http://www.w3.org/2001/XMLSchema" xmlns:p="http://schemas.microsoft.com/office/2006/metadata/properties" xmlns:ns2="e6bb6fa4-9c23-4df5-9c72-0315fa8fef6d" xmlns:ns3="a47dab97-261d-47ca-8c77-7c858d5c5e10" targetNamespace="http://schemas.microsoft.com/office/2006/metadata/properties" ma:root="true" ma:fieldsID="43e77c370b8bedd97e868859946a7d56" ns2:_="" ns3:_="">
    <xsd:import namespace="e6bb6fa4-9c23-4df5-9c72-0315fa8fef6d"/>
    <xsd:import namespace="a47dab97-261d-47ca-8c77-7c858d5c5e10"/>
    <xsd:element name="properties">
      <xsd:complexType>
        <xsd:sequence>
          <xsd:element name="documentManagement">
            <xsd:complexType>
              <xsd:all>
                <xsd:element ref="ns2:IP_x0020_Classification"/>
                <xsd:element ref="ns2:Preservation_x0020_Order_x0020_Number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8" ma:displayName="IP Classification" ma:default="Company Confidential" ma:description="Sensitivity of the information" ma:format="Dropdown" ma:internalName="IP_x0020_Classification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9" nillable="true" ma:displayName="Preservation Order Numbers" ma:description="Preservation Order Numbers, when issued by Legal, require that this item MUST NOT be deleted. Separate multiple preservation order numbers with commas." ma:internalName="Preservation_x0020_Order_x0020_Numb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dab97-261d-47ca-8c77-7c858d5c5e10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internalName="Category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694B4-0A3B-4E23-A85B-B32C3EA85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3645DD-91EC-42A3-A14B-C5F4175A331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6bb6fa4-9c23-4df5-9c72-0315fa8fef6d"/>
    <ds:schemaRef ds:uri="a47dab97-261d-47ca-8c77-7c858d5c5e10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8E537D-D5AC-4EC1-9C24-1431E7159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b6fa4-9c23-4df5-9c72-0315fa8fef6d"/>
    <ds:schemaRef ds:uri="a47dab97-261d-47ca-8c77-7c858d5c5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oronite2012</Template>
  <TotalTime>44</TotalTime>
  <Words>82</Words>
  <Application>Microsoft Office PowerPoint</Application>
  <PresentationFormat>A4 Paper (210x297 mm)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oronite2012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Chevron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Rutherford</dc:creator>
  <cp:lastModifiedBy>Jim Rutherford</cp:lastModifiedBy>
  <cp:revision>4</cp:revision>
  <cp:lastPrinted>2005-05-02T21:07:18Z</cp:lastPrinted>
  <dcterms:created xsi:type="dcterms:W3CDTF">2012-12-05T23:41:57Z</dcterms:created>
  <dcterms:modified xsi:type="dcterms:W3CDTF">2012-12-12T16:18:03Z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0x010100FBB1BDE89FB27C449A0E29AF421E31240100A8EFD83E70A3164987BF1D608A5462DB</vt:lpwstr>
  </property>
  <property fmtid="{D5CDD505-2E9C-101B-9397-08002B2CF9AE}" pid="3" name="Order">
    <vt:r8>600</vt:r8>
  </property>
</Properties>
</file>