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36DE-936F-43C5-B1F2-9644ADCB8811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F6BB-F3F9-4FB7-92FA-FC13871277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822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" y="812800"/>
            <a:ext cx="8610600" cy="523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5BF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" y="812800"/>
            <a:ext cx="8610600" cy="523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284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" y="812800"/>
            <a:ext cx="8610600" cy="523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Chevron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Fetterman, Pat</cp:lastModifiedBy>
  <cp:revision>1</cp:revision>
  <dcterms:created xsi:type="dcterms:W3CDTF">2013-01-09T17:26:24Z</dcterms:created>
  <dcterms:modified xsi:type="dcterms:W3CDTF">2013-01-15T18:58:18Z</dcterms:modified>
</cp:coreProperties>
</file>