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 bookmarkIdSeed="2">
  <p:sldMasterIdLst>
    <p:sldMasterId id="2147483648" r:id="rId4"/>
    <p:sldMasterId id="2147483756" r:id="rId5"/>
  </p:sldMasterIdLst>
  <p:notesMasterIdLst>
    <p:notesMasterId r:id="rId12"/>
  </p:notesMasterIdLst>
  <p:handoutMasterIdLst>
    <p:handoutMasterId r:id="rId13"/>
  </p:handoutMasterIdLst>
  <p:sldIdLst>
    <p:sldId id="278" r:id="rId6"/>
    <p:sldId id="325" r:id="rId7"/>
    <p:sldId id="359" r:id="rId8"/>
    <p:sldId id="358" r:id="rId9"/>
    <p:sldId id="357" r:id="rId10"/>
    <p:sldId id="360" r:id="rId11"/>
  </p:sldIdLst>
  <p:sldSz cx="9906000" cy="6858000" type="A4"/>
  <p:notesSz cx="7023100" cy="9309100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5pPr>
    <a:lvl6pPr marL="2286000" algn="l" defTabSz="914400" rtl="0" eaLnBrk="1" latinLnBrk="0" hangingPunct="1"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6pPr>
    <a:lvl7pPr marL="2743200" algn="l" defTabSz="914400" rtl="0" eaLnBrk="1" latinLnBrk="0" hangingPunct="1"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7pPr>
    <a:lvl8pPr marL="3200400" algn="l" defTabSz="914400" rtl="0" eaLnBrk="1" latinLnBrk="0" hangingPunct="1"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8pPr>
    <a:lvl9pPr marL="3657600" algn="l" defTabSz="914400" rtl="0" eaLnBrk="1" latinLnBrk="0" hangingPunct="1">
      <a:defRPr sz="2200" kern="1200">
        <a:solidFill>
          <a:srgbClr val="080808"/>
        </a:solidFill>
        <a:latin typeface="Verdan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9933"/>
    <a:srgbClr val="0050AA"/>
    <a:srgbClr val="009DD9"/>
    <a:srgbClr val="333333"/>
    <a:srgbClr val="240489"/>
    <a:srgbClr val="E82404"/>
    <a:srgbClr val="6EA20A"/>
    <a:srgbClr val="8E7E75"/>
    <a:srgbClr val="BFE9F5"/>
    <a:srgbClr val="474747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9195" autoAdjust="0"/>
    <p:restoredTop sz="94386" autoAdjust="0"/>
  </p:normalViewPr>
  <p:slideViewPr>
    <p:cSldViewPr snapToGrid="0" snapToObjects="1">
      <p:cViewPr varScale="1">
        <p:scale>
          <a:sx n="126" d="100"/>
          <a:sy n="126" d="100"/>
        </p:scale>
        <p:origin x="-1236" y="-90"/>
      </p:cViewPr>
      <p:guideLst>
        <p:guide orient="horz" pos="2160"/>
        <p:guide orient="horz" pos="536"/>
        <p:guide orient="horz" pos="4176"/>
        <p:guide orient="horz" pos="160"/>
        <p:guide orient="horz" pos="4122"/>
        <p:guide orient="horz" pos="1046"/>
        <p:guide pos="3120"/>
        <p:guide pos="241"/>
        <p:guide pos="5998"/>
        <p:guide pos="308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-3780" y="-78"/>
      </p:cViewPr>
      <p:guideLst>
        <p:guide orient="horz" pos="2932"/>
        <p:guide pos="221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handoutMaster" Target="handoutMasters/handoutMaster1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customXml" Target="../customXml/item2.xml"/><Relationship Id="rId16" Type="http://schemas.openxmlformats.org/officeDocument/2006/relationships/theme" Target="theme/theme1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slide" Target="slides/slide6.xml"/><Relationship Id="rId5" Type="http://schemas.openxmlformats.org/officeDocument/2006/relationships/slideMaster" Target="slideMasters/slideMaster2.xml"/><Relationship Id="rId15" Type="http://schemas.openxmlformats.org/officeDocument/2006/relationships/viewProps" Target="viewProps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9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>
              <a:latin typeface="Arial"/>
            </a:endParaRPr>
          </a:p>
        </p:txBody>
      </p:sp>
      <p:sp>
        <p:nvSpPr>
          <p:cNvPr id="12697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79757" y="0"/>
            <a:ext cx="3043343" cy="46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>
              <a:latin typeface="Arial"/>
            </a:endParaRPr>
          </a:p>
        </p:txBody>
      </p:sp>
      <p:sp>
        <p:nvSpPr>
          <p:cNvPr id="12698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44025"/>
            <a:ext cx="3043343" cy="46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endParaRPr lang="en-US" dirty="0">
              <a:latin typeface="Arial"/>
            </a:endParaRPr>
          </a:p>
        </p:txBody>
      </p:sp>
      <p:sp>
        <p:nvSpPr>
          <p:cNvPr id="12698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79757" y="8844025"/>
            <a:ext cx="3043343" cy="46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" pitchFamily="18" charset="0"/>
              </a:defRPr>
            </a:lvl1pPr>
          </a:lstStyle>
          <a:p>
            <a:pPr>
              <a:defRPr/>
            </a:pPr>
            <a:fld id="{B0BEB289-518B-4D3F-8C4A-A55415B100EB}" type="slidenum">
              <a:rPr lang="en-US">
                <a:latin typeface="Arial"/>
              </a:rPr>
              <a:pPr>
                <a:defRPr/>
              </a:pPr>
              <a:t>‹#›</a:t>
            </a:fld>
            <a:endParaRPr lang="en-US" dirty="0">
              <a:latin typeface="Arial"/>
            </a:endParaRPr>
          </a:p>
        </p:txBody>
      </p:sp>
    </p:spTree>
    <p:extLst>
      <p:ext uri="{BB962C8B-B14F-4D97-AF65-F5344CB8AC3E}">
        <p14:creationId xmlns:p14="http://schemas.microsoft.com/office/powerpoint/2010/main" val="2295962914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81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43343" cy="46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0243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89013" y="696913"/>
            <a:ext cx="5045075" cy="34925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11981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36414" y="4421253"/>
            <a:ext cx="5150273" cy="419023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dirty="0" smtClean="0"/>
              <a:t>Click to edit Master text styles</a:t>
            </a:r>
          </a:p>
          <a:p>
            <a:pPr lvl="1"/>
            <a:r>
              <a:rPr lang="en-US" noProof="0" dirty="0" smtClean="0"/>
              <a:t>Second level</a:t>
            </a:r>
          </a:p>
          <a:p>
            <a:pPr lvl="2"/>
            <a:r>
              <a:rPr lang="en-US" noProof="0" dirty="0" smtClean="0"/>
              <a:t>Third level</a:t>
            </a:r>
          </a:p>
          <a:p>
            <a:pPr lvl="3"/>
            <a:r>
              <a:rPr lang="en-US" noProof="0" dirty="0" smtClean="0"/>
              <a:t>Fourth level</a:t>
            </a:r>
          </a:p>
          <a:p>
            <a:pPr lvl="4"/>
            <a:r>
              <a:rPr lang="en-US" noProof="0" dirty="0" smtClean="0"/>
              <a:t>Fifth level</a:t>
            </a:r>
          </a:p>
        </p:txBody>
      </p:sp>
      <p:sp>
        <p:nvSpPr>
          <p:cNvPr id="11981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44025"/>
            <a:ext cx="3043343" cy="46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Arial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11981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79757" y="8844025"/>
            <a:ext cx="3043343" cy="465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Arial"/>
              </a:defRPr>
            </a:lvl1pPr>
          </a:lstStyle>
          <a:p>
            <a:pPr>
              <a:defRPr/>
            </a:pPr>
            <a:fld id="{1A63BCD1-4837-4409-BAD4-3885660C2494}" type="slidenum">
              <a:rPr lang="en-US" smtClean="0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5434300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000" kern="1200">
        <a:solidFill>
          <a:schemeClr val="tx1"/>
        </a:solidFill>
        <a:latin typeface="Arial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2A6D7946-8C33-4385-9B4E-F4402893C70E}" type="slidenum">
              <a:rPr lang="en-US" smtClean="0"/>
              <a:pPr/>
              <a:t>1</a:t>
            </a:fld>
            <a:endParaRPr lang="en-US" smtClean="0"/>
          </a:p>
        </p:txBody>
      </p:sp>
      <p:sp>
        <p:nvSpPr>
          <p:cNvPr id="112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solidFill>
            <a:srgbClr val="FFFFFF"/>
          </a:solidFill>
          <a:ln/>
        </p:spPr>
      </p:sp>
      <p:sp>
        <p:nvSpPr>
          <p:cNvPr id="11268" name="Rectangle 3"/>
          <p:cNvSpPr>
            <a:spLocks noGrp="1" noChangeArrowheads="1"/>
          </p:cNvSpPr>
          <p:nvPr>
            <p:ph type="body" idx="1"/>
          </p:nvPr>
        </p:nvSpPr>
        <p:spPr>
          <a:solidFill>
            <a:srgbClr val="FFFFFF"/>
          </a:solidFill>
          <a:ln>
            <a:solidFill>
              <a:srgbClr val="000000"/>
            </a:solidFill>
          </a:ln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63BCD1-4837-4409-BAD4-3885660C2494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98801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icture Placeholder 11"/>
          <p:cNvSpPr>
            <a:spLocks noGrp="1"/>
          </p:cNvSpPr>
          <p:nvPr>
            <p:ph type="pic" sz="quarter" idx="14"/>
          </p:nvPr>
        </p:nvSpPr>
        <p:spPr>
          <a:xfrm>
            <a:off x="0" y="1873250"/>
            <a:ext cx="9906000" cy="155575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9" name="Title 8"/>
          <p:cNvSpPr>
            <a:spLocks noGrp="1"/>
          </p:cNvSpPr>
          <p:nvPr>
            <p:ph type="title" hasCustomPrompt="1"/>
          </p:nvPr>
        </p:nvSpPr>
        <p:spPr>
          <a:xfrm>
            <a:off x="382184" y="3429000"/>
            <a:ext cx="9139237" cy="813554"/>
          </a:xfrm>
        </p:spPr>
        <p:txBody>
          <a:bodyPr anchor="b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r>
              <a:rPr lang="en-US" dirty="0" smtClean="0"/>
              <a:t>Presentation Title</a:t>
            </a:r>
            <a:endParaRPr lang="en-US" dirty="0"/>
          </a:p>
        </p:txBody>
      </p:sp>
      <p:sp>
        <p:nvSpPr>
          <p:cNvPr id="11" name="Text Placeholder 10"/>
          <p:cNvSpPr>
            <a:spLocks noGrp="1"/>
          </p:cNvSpPr>
          <p:nvPr>
            <p:ph type="body" sz="quarter" idx="10" hasCustomPrompt="1"/>
          </p:nvPr>
        </p:nvSpPr>
        <p:spPr>
          <a:xfrm>
            <a:off x="382185" y="4255006"/>
            <a:ext cx="9139236" cy="1501775"/>
          </a:xfrm>
        </p:spPr>
        <p:txBody>
          <a:bodyPr anchor="t">
            <a:normAutofit/>
          </a:bodyPr>
          <a:lstStyle>
            <a:lvl1pPr>
              <a:spcAft>
                <a:spcPts val="0"/>
              </a:spcAft>
              <a:buNone/>
              <a:defRPr sz="2000"/>
            </a:lvl1pPr>
          </a:lstStyle>
          <a:p>
            <a:pPr lvl="0"/>
            <a:r>
              <a:rPr lang="en-US" dirty="0" smtClean="0"/>
              <a:t>Presenter’s Name</a:t>
            </a:r>
          </a:p>
          <a:p>
            <a:pPr lvl="0"/>
            <a:r>
              <a:rPr lang="en-US" dirty="0" smtClean="0"/>
              <a:t>Presentation Date</a:t>
            </a:r>
          </a:p>
        </p:txBody>
      </p:sp>
      <p:pic>
        <p:nvPicPr>
          <p:cNvPr id="15" name="Picture 14" descr="ADDING_UP_LOGO.png"/>
          <p:cNvPicPr>
            <a:picLocks noChangeAspect="1"/>
          </p:cNvPicPr>
          <p:nvPr userDrawn="1"/>
        </p:nvPicPr>
        <p:blipFill>
          <a:blip r:embed="rId2" cstate="print"/>
          <a:stretch>
            <a:fillRect/>
          </a:stretch>
        </p:blipFill>
        <p:spPr>
          <a:xfrm>
            <a:off x="8099816" y="6314657"/>
            <a:ext cx="1521213" cy="309830"/>
          </a:xfrm>
          <a:prstGeom prst="rect">
            <a:avLst/>
          </a:prstGeom>
        </p:spPr>
      </p:pic>
      <p:pic>
        <p:nvPicPr>
          <p:cNvPr id="8" name="Picture 35" descr="Chevron_Oronite_c"/>
          <p:cNvPicPr>
            <a:picLocks noChangeAspect="1" noChangeArrowheads="1"/>
          </p:cNvPicPr>
          <p:nvPr userDrawn="1"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8951" y="380206"/>
            <a:ext cx="2844948" cy="9017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3" name="Footer Placeholder 12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44A6-A29E-4D42-BA4F-B9D2EF31F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313746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44A6-A29E-4D42-BA4F-B9D2EF31F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809201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953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29200" y="1600200"/>
            <a:ext cx="43815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44A6-A29E-4D42-BA4F-B9D2EF31F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5499401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44A6-A29E-4D42-BA4F-B9D2EF31F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111230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44A6-A29E-4D42-BA4F-B9D2EF31F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23340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44A6-A29E-4D42-BA4F-B9D2EF31F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811309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44A6-A29E-4D42-BA4F-B9D2EF31F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4695322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44A6-A29E-4D42-BA4F-B9D2EF31F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9664127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44A6-A29E-4D42-BA4F-B9D2EF31F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34405713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81850" y="274638"/>
            <a:ext cx="222885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95300" y="274638"/>
            <a:ext cx="653415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44A6-A29E-4D42-BA4F-B9D2EF31F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344324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2587" y="4406900"/>
            <a:ext cx="9139237" cy="1362075"/>
          </a:xfrm>
        </p:spPr>
        <p:txBody>
          <a:bodyPr anchor="t">
            <a:normAutofit/>
          </a:bodyPr>
          <a:lstStyle>
            <a:lvl1pPr algn="l">
              <a:defRPr sz="4000" b="1" cap="none">
                <a:latin typeface="Arial"/>
              </a:defRPr>
            </a:lvl1pPr>
          </a:lstStyle>
          <a:p>
            <a:r>
              <a:rPr lang="en-US" dirty="0" smtClean="0"/>
              <a:t>Section Divider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2588" y="3429000"/>
            <a:ext cx="9139236" cy="97790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latin typeface="Arial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Header 2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icture Placeholder 6"/>
          <p:cNvSpPr>
            <a:spLocks noGrp="1"/>
          </p:cNvSpPr>
          <p:nvPr>
            <p:ph type="pic" sz="quarter" idx="10"/>
          </p:nvPr>
        </p:nvSpPr>
        <p:spPr>
          <a:xfrm>
            <a:off x="4953000" y="1689100"/>
            <a:ext cx="4573588" cy="4476750"/>
          </a:xfrm>
        </p:spPr>
        <p:txBody>
          <a:bodyPr/>
          <a:lstStyle/>
          <a:p>
            <a:r>
              <a:rPr lang="en-US" smtClean="0"/>
              <a:t>Click icon to add picture</a:t>
            </a:r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382588" y="4406900"/>
            <a:ext cx="4570412" cy="1362075"/>
          </a:xfrm>
        </p:spPr>
        <p:txBody>
          <a:bodyPr anchor="t">
            <a:normAutofit/>
          </a:bodyPr>
          <a:lstStyle>
            <a:lvl1pPr algn="l">
              <a:defRPr sz="4000" b="1" cap="none">
                <a:latin typeface="Arial"/>
              </a:defRPr>
            </a:lvl1pPr>
          </a:lstStyle>
          <a:p>
            <a:r>
              <a:rPr lang="en-US" dirty="0" smtClean="0"/>
              <a:t>Section Divider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 hasCustomPrompt="1"/>
          </p:nvPr>
        </p:nvSpPr>
        <p:spPr>
          <a:xfrm>
            <a:off x="382588" y="3429000"/>
            <a:ext cx="4570411" cy="977900"/>
          </a:xfrm>
        </p:spPr>
        <p:txBody>
          <a:bodyPr anchor="b">
            <a:normAutofit/>
          </a:bodyPr>
          <a:lstStyle>
            <a:lvl1pPr marL="0" indent="0">
              <a:buNone/>
              <a:defRPr sz="2000">
                <a:latin typeface="Arial"/>
              </a:defRPr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dirty="0" smtClean="0"/>
              <a:t>Subtitle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10"/>
          </p:nvPr>
        </p:nvSpPr>
        <p:spPr>
          <a:xfrm>
            <a:off x="382588" y="1148462"/>
            <a:ext cx="9139237" cy="4756746"/>
          </a:xfrm>
        </p:spPr>
        <p:txBody>
          <a:bodyPr/>
          <a:lstStyle>
            <a:lvl1pPr>
              <a:defRPr sz="2000"/>
            </a:lvl1pPr>
            <a:lvl2pPr marL="574675" indent="-227013">
              <a:defRPr/>
            </a:lvl2pPr>
            <a:lvl3pPr marL="1033463" indent="-228600">
              <a:defRPr/>
            </a:lvl3pPr>
            <a:lvl4pPr marL="1262063" indent="-228600">
              <a:defRPr/>
            </a:lvl4pPr>
            <a:lvl5pPr marL="1371600" indent="-173038">
              <a:defRPr/>
            </a:lvl5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7238-A0E6-2D45-85C8-D6B28B6DE6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 smtClean="0"/>
              <a:t>© 2016 Chevron Oronite Companies. All rights reserved.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382589" y="1157605"/>
            <a:ext cx="4561882" cy="4706937"/>
          </a:xfrm>
        </p:spPr>
        <p:txBody>
          <a:bodyPr>
            <a:normAutofit/>
          </a:bodyPr>
          <a:lstStyle>
            <a:lvl1pPr>
              <a:defRPr sz="2000">
                <a:latin typeface="Arial"/>
              </a:defRPr>
            </a:lvl1pPr>
            <a:lvl2pPr>
              <a:defRPr sz="1800">
                <a:latin typeface="Arial"/>
              </a:defRPr>
            </a:lvl2pPr>
            <a:lvl3pPr>
              <a:defRPr sz="1600">
                <a:latin typeface="Arial"/>
              </a:defRPr>
            </a:lvl3pPr>
            <a:lvl4pPr>
              <a:defRPr sz="1400">
                <a:latin typeface="Arial"/>
              </a:defRPr>
            </a:lvl4pPr>
            <a:lvl5pPr>
              <a:defRPr sz="1400">
                <a:latin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44079" y="1157606"/>
            <a:ext cx="4477746" cy="4706936"/>
          </a:xfrm>
        </p:spPr>
        <p:txBody>
          <a:bodyPr>
            <a:normAutofit/>
          </a:bodyPr>
          <a:lstStyle>
            <a:lvl1pPr>
              <a:defRPr sz="2000">
                <a:latin typeface="Arial"/>
              </a:defRPr>
            </a:lvl1pPr>
            <a:lvl2pPr>
              <a:defRPr sz="1800">
                <a:latin typeface="Arial"/>
              </a:defRPr>
            </a:lvl2pPr>
            <a:lvl3pPr>
              <a:defRPr sz="1600">
                <a:latin typeface="Arial"/>
              </a:defRPr>
            </a:lvl3pPr>
            <a:lvl4pPr>
              <a:defRPr sz="1400">
                <a:latin typeface="Arial"/>
              </a:defRPr>
            </a:lvl4pPr>
            <a:lvl5pPr>
              <a:defRPr sz="1400">
                <a:latin typeface="Arial"/>
              </a:defRPr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6" name="Date Placeholder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17238-A0E6-2D45-85C8-D6B28B6DE6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17238-A0E6-2D45-85C8-D6B28B6DE6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lide Number Placeholder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17238-A0E6-2D45-85C8-D6B28B6DE6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1_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17238-A0E6-2D45-85C8-D6B28B6DE6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2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089552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2130425"/>
            <a:ext cx="84201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0D44A6-A29E-4D42-BA4F-B9D2EF31F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44776301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jpe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6.xml"/><Relationship Id="rId3" Type="http://schemas.openxmlformats.org/officeDocument/2006/relationships/slideLayout" Target="../slideLayouts/slideLayout11.xml"/><Relationship Id="rId7" Type="http://schemas.openxmlformats.org/officeDocument/2006/relationships/slideLayout" Target="../slideLayouts/slideLayout15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0.xml"/><Relationship Id="rId1" Type="http://schemas.openxmlformats.org/officeDocument/2006/relationships/slideLayout" Target="../slideLayouts/slideLayout9.xml"/><Relationship Id="rId6" Type="http://schemas.openxmlformats.org/officeDocument/2006/relationships/slideLayout" Target="../slideLayouts/slideLayout14.xml"/><Relationship Id="rId11" Type="http://schemas.openxmlformats.org/officeDocument/2006/relationships/slideLayout" Target="../slideLayouts/slideLayout19.xml"/><Relationship Id="rId5" Type="http://schemas.openxmlformats.org/officeDocument/2006/relationships/slideLayout" Target="../slideLayouts/slideLayout13.xml"/><Relationship Id="rId10" Type="http://schemas.openxmlformats.org/officeDocument/2006/relationships/slideLayout" Target="../slideLayouts/slideLayout18.xml"/><Relationship Id="rId4" Type="http://schemas.openxmlformats.org/officeDocument/2006/relationships/slideLayout" Target="../slideLayouts/slideLayout12.xml"/><Relationship Id="rId9" Type="http://schemas.openxmlformats.org/officeDocument/2006/relationships/slideLayout" Target="../slideLayouts/slideLayout17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82589" y="436880"/>
            <a:ext cx="9139236" cy="57974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4" tIns="47892" rIns="95784" bIns="47892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en-US" dirty="0" smtClean="0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82588" y="1212468"/>
            <a:ext cx="9139237" cy="50328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4" tIns="47892" rIns="95784" bIns="47892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13" name="Footer Placeholder 12"/>
          <p:cNvSpPr>
            <a:spLocks noGrp="1"/>
          </p:cNvSpPr>
          <p:nvPr>
            <p:ph type="ftr" sz="quarter" idx="3"/>
          </p:nvPr>
        </p:nvSpPr>
        <p:spPr>
          <a:xfrm>
            <a:off x="382589" y="6393705"/>
            <a:ext cx="325913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  <p:sp>
        <p:nvSpPr>
          <p:cNvPr id="14" name="Slide Number Placeholder 13"/>
          <p:cNvSpPr>
            <a:spLocks noGrp="1"/>
          </p:cNvSpPr>
          <p:nvPr>
            <p:ph type="sldNum" sz="quarter" idx="4"/>
          </p:nvPr>
        </p:nvSpPr>
        <p:spPr>
          <a:xfrm>
            <a:off x="3797300" y="6393705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8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617238-A0E6-2D45-85C8-D6B28B6DE6C9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5" name="Date Placeholder 14"/>
          <p:cNvSpPr>
            <a:spLocks noGrp="1"/>
          </p:cNvSpPr>
          <p:nvPr>
            <p:ph type="dt" sz="half" idx="2"/>
          </p:nvPr>
        </p:nvSpPr>
        <p:spPr>
          <a:xfrm>
            <a:off x="6170613" y="6393705"/>
            <a:ext cx="200942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800">
                <a:solidFill>
                  <a:schemeClr val="bg2"/>
                </a:solidFill>
              </a:defRPr>
            </a:lvl1pPr>
          </a:lstStyle>
          <a:p>
            <a:endParaRPr lang="en-US"/>
          </a:p>
        </p:txBody>
      </p:sp>
      <p:pic>
        <p:nvPicPr>
          <p:cNvPr id="9" name="Picture 61" descr="Chevron_Oronite_c"/>
          <p:cNvPicPr>
            <a:picLocks noChangeAspect="1" noChangeArrowheads="1"/>
          </p:cNvPicPr>
          <p:nvPr/>
        </p:nvPicPr>
        <p:blipFill>
          <a:blip r:embed="rId10" cstate="print"/>
          <a:srcRect/>
          <a:stretch>
            <a:fillRect/>
          </a:stretch>
        </p:blipFill>
        <p:spPr bwMode="auto">
          <a:xfrm>
            <a:off x="8039605" y="254000"/>
            <a:ext cx="1511503" cy="48093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" name="Rectangle 9"/>
          <p:cNvSpPr/>
          <p:nvPr/>
        </p:nvSpPr>
        <p:spPr bwMode="auto">
          <a:xfrm flipH="1" flipV="1">
            <a:off x="478637" y="1016625"/>
            <a:ext cx="9043188" cy="62484"/>
          </a:xfrm>
          <a:prstGeom prst="rect">
            <a:avLst/>
          </a:prstGeom>
          <a:gradFill flip="none" rotWithShape="1">
            <a:gsLst>
              <a:gs pos="0">
                <a:srgbClr val="0050AA"/>
              </a:gs>
              <a:gs pos="97000">
                <a:srgbClr val="FFFFFF">
                  <a:alpha val="0"/>
                </a:srgbClr>
              </a:gs>
            </a:gsLst>
            <a:lin ang="0" scaled="0"/>
            <a:tileRect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rgbClr val="080808"/>
              </a:solidFill>
              <a:effectLst/>
              <a:latin typeface="Verdana" pitchFamily="34" charset="0"/>
            </a:endParaRPr>
          </a:p>
        </p:txBody>
      </p:sp>
      <p:pic>
        <p:nvPicPr>
          <p:cNvPr id="11" name="Picture 10" descr="ADDING_UP_LOGO.png"/>
          <p:cNvPicPr>
            <a:picLocks noChangeAspect="1"/>
          </p:cNvPicPr>
          <p:nvPr/>
        </p:nvPicPr>
        <p:blipFill>
          <a:blip r:embed="rId11" cstate="print"/>
          <a:stretch>
            <a:fillRect/>
          </a:stretch>
        </p:blipFill>
        <p:spPr>
          <a:xfrm>
            <a:off x="8649934" y="6446900"/>
            <a:ext cx="950978" cy="19354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52" r:id="rId1"/>
    <p:sldLayoutId id="2147483740" r:id="rId2"/>
    <p:sldLayoutId id="2147483754" r:id="rId3"/>
    <p:sldLayoutId id="2147483739" r:id="rId4"/>
    <p:sldLayoutId id="2147483741" r:id="rId5"/>
    <p:sldLayoutId id="2147483743" r:id="rId6"/>
    <p:sldLayoutId id="2147483744" r:id="rId7"/>
    <p:sldLayoutId id="2147483755" r:id="rId8"/>
  </p:sldLayoutIdLst>
  <p:timing>
    <p:tnLst>
      <p:par>
        <p:cTn id="1" dur="indefinite" restart="never" nodeType="tmRoot"/>
      </p:par>
    </p:tnLst>
  </p:timing>
  <p:hf hdr="0" dt="0"/>
  <p:txStyles>
    <p:titleStyle>
      <a:lvl1pPr algn="l" defTabSz="957263" rtl="0" eaLnBrk="1" fontAlgn="base" hangingPunct="1">
        <a:spcBef>
          <a:spcPct val="0"/>
        </a:spcBef>
        <a:spcAft>
          <a:spcPct val="0"/>
        </a:spcAft>
        <a:defRPr sz="2800" b="1">
          <a:solidFill>
            <a:schemeClr val="accent2"/>
          </a:solidFill>
          <a:latin typeface="Arial"/>
          <a:ea typeface="+mj-ea"/>
          <a:cs typeface="+mj-cs"/>
        </a:defRPr>
      </a:lvl1pPr>
      <a:lvl2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2pPr>
      <a:lvl3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3pPr>
      <a:lvl4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4pPr>
      <a:lvl5pPr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5pPr>
      <a:lvl6pPr marL="4572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6pPr>
      <a:lvl7pPr marL="9144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7pPr>
      <a:lvl8pPr marL="13716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8pPr>
      <a:lvl9pPr marL="1828800" algn="l" defTabSz="957263" rtl="0" eaLnBrk="1" fontAlgn="base" hangingPunct="1">
        <a:spcBef>
          <a:spcPct val="0"/>
        </a:spcBef>
        <a:spcAft>
          <a:spcPct val="0"/>
        </a:spcAft>
        <a:defRPr sz="2500" b="1">
          <a:solidFill>
            <a:srgbClr val="0050AA"/>
          </a:solidFill>
          <a:latin typeface="Verdana" pitchFamily="34" charset="0"/>
        </a:defRPr>
      </a:lvl9pPr>
    </p:titleStyle>
    <p:bodyStyle>
      <a:lvl1pPr marL="342900" indent="-342900" algn="l" defTabSz="957263" rtl="0" eaLnBrk="1" fontAlgn="base" hangingPunct="1">
        <a:lnSpc>
          <a:spcPct val="120000"/>
        </a:lnSpc>
        <a:spcBef>
          <a:spcPts val="0"/>
        </a:spcBef>
        <a:spcAft>
          <a:spcPts val="600"/>
        </a:spcAft>
        <a:buClr>
          <a:srgbClr val="333333"/>
        </a:buClr>
        <a:buFont typeface="Wingdings" charset="2"/>
        <a:buChar char="§"/>
        <a:tabLst>
          <a:tab pos="414338" algn="l"/>
          <a:tab pos="895350" algn="l"/>
          <a:tab pos="1439863" algn="l"/>
          <a:tab pos="1917700" algn="l"/>
        </a:tabLst>
        <a:defRPr lang="en-US" sz="2000" b="0" kern="1200" dirty="0" smtClean="0">
          <a:solidFill>
            <a:schemeClr val="tx1"/>
          </a:solidFill>
          <a:latin typeface="+mn-lt"/>
          <a:ea typeface="+mn-ea"/>
          <a:cs typeface="+mn-cs"/>
        </a:defRPr>
      </a:lvl1pPr>
      <a:lvl2pPr marL="576262" indent="-342900" algn="l" defTabSz="957263" rtl="0" eaLnBrk="1" fontAlgn="base" hangingPunct="1">
        <a:lnSpc>
          <a:spcPct val="120000"/>
        </a:lnSpc>
        <a:spcBef>
          <a:spcPts val="0"/>
        </a:spcBef>
        <a:spcAft>
          <a:spcPts val="600"/>
        </a:spcAft>
        <a:buClr>
          <a:srgbClr val="333333"/>
        </a:buClr>
        <a:buSzPct val="100000"/>
        <a:buFont typeface="Lucida Grande"/>
        <a:buChar char="•"/>
        <a:tabLst/>
        <a:defRPr lang="en-US" sz="1800" b="0" kern="1200" dirty="0" smtClean="0">
          <a:solidFill>
            <a:schemeClr val="tx1"/>
          </a:solidFill>
          <a:latin typeface="+mn-lt"/>
          <a:ea typeface="+mn-ea"/>
          <a:cs typeface="+mn-cs"/>
        </a:defRPr>
      </a:lvl2pPr>
      <a:lvl3pPr marL="796925" indent="-196850" algn="l" defTabSz="957263" rtl="0" eaLnBrk="1" fontAlgn="base" hangingPunct="1">
        <a:lnSpc>
          <a:spcPct val="120000"/>
        </a:lnSpc>
        <a:spcBef>
          <a:spcPts val="0"/>
        </a:spcBef>
        <a:spcAft>
          <a:spcPts val="600"/>
        </a:spcAft>
        <a:buClr>
          <a:srgbClr val="333333"/>
        </a:buClr>
        <a:buSzPct val="90000"/>
        <a:buFont typeface="Courier New"/>
        <a:buChar char="o"/>
        <a:tabLst/>
        <a:defRPr lang="en-US" sz="16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3pPr>
      <a:lvl4pPr marL="1033463" indent="-236538" algn="l" defTabSz="957263" rtl="0" eaLnBrk="1" fontAlgn="base" hangingPunct="1">
        <a:lnSpc>
          <a:spcPct val="120000"/>
        </a:lnSpc>
        <a:spcBef>
          <a:spcPts val="0"/>
        </a:spcBef>
        <a:spcAft>
          <a:spcPts val="600"/>
        </a:spcAft>
        <a:buClr>
          <a:srgbClr val="333333"/>
        </a:buClr>
        <a:buFont typeface="Wingdings 3" charset="2"/>
        <a:buChar char="–"/>
        <a:tabLst/>
        <a:defRPr lang="en-US" sz="1400" b="0" kern="1200" baseline="0" dirty="0" smtClean="0">
          <a:solidFill>
            <a:schemeClr val="tx1"/>
          </a:solidFill>
          <a:latin typeface="+mn-lt"/>
          <a:ea typeface="+mn-ea"/>
          <a:cs typeface="+mn-cs"/>
        </a:defRPr>
      </a:lvl4pPr>
      <a:lvl5pPr marL="1257300" indent="-223838" algn="l" defTabSz="957263" rtl="0" eaLnBrk="1" fontAlgn="base" hangingPunct="1">
        <a:lnSpc>
          <a:spcPct val="120000"/>
        </a:lnSpc>
        <a:spcBef>
          <a:spcPts val="0"/>
        </a:spcBef>
        <a:spcAft>
          <a:spcPts val="600"/>
        </a:spcAft>
        <a:buClr>
          <a:srgbClr val="333333"/>
        </a:buClr>
        <a:buFont typeface="Arial"/>
        <a:buChar char="•"/>
        <a:tabLst/>
        <a:defRPr lang="en-US" sz="1200" b="0" kern="1200" baseline="0" dirty="0">
          <a:solidFill>
            <a:schemeClr val="tx1"/>
          </a:solidFill>
          <a:latin typeface="+mn-lt"/>
          <a:ea typeface="+mn-ea"/>
          <a:cs typeface="+mn-cs"/>
        </a:defRPr>
      </a:lvl5pPr>
      <a:lvl6pPr marL="23749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6pPr>
      <a:lvl7pPr marL="28321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7pPr>
      <a:lvl8pPr marL="32893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8pPr>
      <a:lvl9pPr marL="3746500" indent="-304800" algn="l" defTabSz="957263" rtl="0" eaLnBrk="1" fontAlgn="base" hangingPunct="1">
        <a:lnSpc>
          <a:spcPct val="120000"/>
        </a:lnSpc>
        <a:spcBef>
          <a:spcPct val="0"/>
        </a:spcBef>
        <a:spcAft>
          <a:spcPct val="50000"/>
        </a:spcAft>
        <a:buClr>
          <a:srgbClr val="8E7E75"/>
        </a:buClr>
        <a:buFont typeface="Wingdings" pitchFamily="2" charset="2"/>
        <a:buChar char=""/>
        <a:tabLst>
          <a:tab pos="414338" algn="l"/>
          <a:tab pos="895350" algn="l"/>
          <a:tab pos="1439863" algn="l"/>
          <a:tab pos="1917700" algn="l"/>
        </a:tabLst>
        <a:defRPr sz="2100">
          <a:solidFill>
            <a:srgbClr val="080808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95300" y="1600200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95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84550" y="6356350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099300" y="6356350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0D44A6-A29E-4D42-BA4F-B9D2EF31FDA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141981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7" r:id="rId1"/>
    <p:sldLayoutId id="2147483758" r:id="rId2"/>
    <p:sldLayoutId id="2147483759" r:id="rId3"/>
    <p:sldLayoutId id="2147483760" r:id="rId4"/>
    <p:sldLayoutId id="2147483761" r:id="rId5"/>
    <p:sldLayoutId id="2147483762" r:id="rId6"/>
    <p:sldLayoutId id="2147483763" r:id="rId7"/>
    <p:sldLayoutId id="2147483764" r:id="rId8"/>
    <p:sldLayoutId id="2147483765" r:id="rId9"/>
    <p:sldLayoutId id="2147483766" r:id="rId10"/>
    <p:sldLayoutId id="2147483767" r:id="rId11"/>
  </p:sldLayoutIdLst>
  <p:timing>
    <p:tnLst>
      <p:par>
        <p:cTn id="1" dur="indefinite" restart="never" nodeType="tmRoot"/>
      </p:par>
    </p:tnLst>
  </p:timing>
  <p:hf hd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emf"/><Relationship Id="rId2" Type="http://schemas.openxmlformats.org/officeDocument/2006/relationships/image" Target="../media/image7.emf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9.emf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>
          <a:xfrm>
            <a:off x="382185" y="3429000"/>
            <a:ext cx="9139237" cy="813554"/>
          </a:xfrm>
        </p:spPr>
        <p:txBody>
          <a:bodyPr/>
          <a:lstStyle/>
          <a:p>
            <a:r>
              <a:rPr lang="en-US" dirty="0" smtClean="0"/>
              <a:t>Mack T12 LTMS20160222</a:t>
            </a:r>
            <a:br>
              <a:rPr lang="en-US" dirty="0" smtClean="0"/>
            </a:br>
            <a:r>
              <a:rPr lang="en-US" dirty="0" smtClean="0"/>
              <a:t>New Parts and ICF Review</a:t>
            </a:r>
            <a:endParaRPr lang="en-US" strike="sngStrike" dirty="0" smtClean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en-US" dirty="0" smtClean="0"/>
              <a:t>Jim Rutherford</a:t>
            </a:r>
          </a:p>
          <a:p>
            <a:r>
              <a:rPr lang="en-US" dirty="0" smtClean="0"/>
              <a:t>03/02/2016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2589" y="417720"/>
            <a:ext cx="9139236" cy="579745"/>
          </a:xfrm>
        </p:spPr>
        <p:txBody>
          <a:bodyPr/>
          <a:lstStyle/>
          <a:p>
            <a:r>
              <a:rPr lang="en-US" dirty="0" smtClean="0"/>
              <a:t>Contents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0"/>
          </p:nvPr>
        </p:nvSpPr>
        <p:spPr>
          <a:xfrm>
            <a:off x="382588" y="1148461"/>
            <a:ext cx="9139237" cy="4881635"/>
          </a:xfrm>
        </p:spPr>
        <p:txBody>
          <a:bodyPr>
            <a:noAutofit/>
          </a:bodyPr>
          <a:lstStyle/>
          <a:p>
            <a:r>
              <a:rPr lang="en-US" sz="2400" b="1" dirty="0" smtClean="0">
                <a:solidFill>
                  <a:schemeClr val="accent2"/>
                </a:solidFill>
                <a:latin typeface="Arial"/>
                <a:ea typeface="+mj-ea"/>
                <a:cs typeface="+mj-cs"/>
              </a:rPr>
              <a:t>Just a few additional items based on many conversations</a:t>
            </a:r>
          </a:p>
          <a:p>
            <a:pPr lvl="1"/>
            <a:r>
              <a:rPr lang="en-US" sz="2200" b="1" dirty="0" smtClean="0">
                <a:solidFill>
                  <a:schemeClr val="accent2"/>
                </a:solidFill>
                <a:latin typeface="Arial"/>
                <a:ea typeface="+mj-ea"/>
                <a:cs typeface="+mj-cs"/>
              </a:rPr>
              <a:t>OC corrected Pb and Pb2 using lower slope below 65</a:t>
            </a:r>
          </a:p>
          <a:p>
            <a:pPr lvl="1"/>
            <a:r>
              <a:rPr lang="en-US" sz="2200" b="1" dirty="0" smtClean="0">
                <a:solidFill>
                  <a:schemeClr val="accent2"/>
                </a:solidFill>
                <a:latin typeface="Arial"/>
                <a:ea typeface="+mj-ea"/>
                <a:cs typeface="+mj-cs"/>
              </a:rPr>
              <a:t>Various traditional ICFs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C617238-A0E6-2D45-85C8-D6B28B6DE6C9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3"/>
          </p:nvPr>
        </p:nvSpPr>
        <p:spPr/>
        <p:txBody>
          <a:bodyPr/>
          <a:lstStyle/>
          <a:p>
            <a:r>
              <a:rPr lang="en-US" dirty="0" smtClean="0"/>
              <a:t>© 2016 Chevron Oronite Companies. All rights reserved.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135585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17238-A0E6-2D45-85C8-D6B28B6DE6C9}" type="slidenum">
              <a:rPr lang="en-US" smtClean="0"/>
              <a:pPr/>
              <a:t>3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723900"/>
            <a:ext cx="937260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593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17238-A0E6-2D45-85C8-D6B28B6DE6C9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  <p:pic>
        <p:nvPicPr>
          <p:cNvPr id="4" name="Picture 3"/>
          <p:cNvPicPr>
            <a:picLocks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6700" y="723900"/>
            <a:ext cx="9372600" cy="5410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54081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val 3"/>
          <p:cNvSpPr/>
          <p:nvPr/>
        </p:nvSpPr>
        <p:spPr bwMode="auto">
          <a:xfrm>
            <a:off x="2531603" y="4216822"/>
            <a:ext cx="4828939" cy="1889255"/>
          </a:xfrm>
          <a:prstGeom prst="ellipse">
            <a:avLst/>
          </a:prstGeom>
          <a:ln>
            <a:headEnd type="none" w="med" len="med"/>
            <a:tailEnd type="none" w="med" len="med"/>
          </a:ln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57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sz="2200" b="0" i="0" u="none" strike="noStrike" cap="none" normalizeH="0" baseline="0" smtClean="0">
              <a:ln>
                <a:noFill/>
              </a:ln>
              <a:solidFill>
                <a:srgbClr val="080808"/>
              </a:solidFill>
              <a:effectLst/>
              <a:latin typeface="Verdana" pitchFamily="34" charset="0"/>
            </a:endParaRP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17238-A0E6-2D45-85C8-D6B28B6DE6C9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2589" y="417720"/>
            <a:ext cx="7627857" cy="579745"/>
          </a:xfrm>
          <a:prstGeom prst="rect">
            <a:avLst/>
          </a:prstGeom>
        </p:spPr>
        <p:txBody>
          <a:bodyPr/>
          <a:lstStyle>
            <a:lvl1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/>
                <a:ea typeface="+mj-ea"/>
                <a:cs typeface="+mj-cs"/>
              </a:defRPr>
            </a:lvl1pPr>
            <a:lvl2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50AA"/>
                </a:solidFill>
                <a:latin typeface="Verdana" pitchFamily="34" charset="0"/>
              </a:defRPr>
            </a:lvl2pPr>
            <a:lvl3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50AA"/>
                </a:solidFill>
                <a:latin typeface="Verdana" pitchFamily="34" charset="0"/>
              </a:defRPr>
            </a:lvl3pPr>
            <a:lvl4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50AA"/>
                </a:solidFill>
                <a:latin typeface="Verdana" pitchFamily="34" charset="0"/>
              </a:defRPr>
            </a:lvl4pPr>
            <a:lvl5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50AA"/>
                </a:solidFill>
                <a:latin typeface="Verdana" pitchFamily="34" charset="0"/>
              </a:defRPr>
            </a:lvl5pPr>
            <a:lvl6pPr marL="457200"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50AA"/>
                </a:solidFill>
                <a:latin typeface="Verdana" pitchFamily="34" charset="0"/>
              </a:defRPr>
            </a:lvl6pPr>
            <a:lvl7pPr marL="914400"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50AA"/>
                </a:solidFill>
                <a:latin typeface="Verdana" pitchFamily="34" charset="0"/>
              </a:defRPr>
            </a:lvl7pPr>
            <a:lvl8pPr marL="1371600"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50AA"/>
                </a:solidFill>
                <a:latin typeface="Verdana" pitchFamily="34" charset="0"/>
              </a:defRPr>
            </a:lvl8pPr>
            <a:lvl9pPr marL="1828800"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50AA"/>
                </a:solidFill>
                <a:latin typeface="Verdana" pitchFamily="34" charset="0"/>
              </a:defRPr>
            </a:lvl9pPr>
          </a:lstStyle>
          <a:p>
            <a:r>
              <a:rPr lang="en-US" kern="0" dirty="0" smtClean="0"/>
              <a:t>OC, Liner Wear, and TRWL ICFs</a:t>
            </a:r>
          </a:p>
          <a:p>
            <a:endParaRPr lang="en-US" sz="1600" kern="0" dirty="0"/>
          </a:p>
        </p:txBody>
      </p:sp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285875" y="1275223"/>
            <a:ext cx="3667125" cy="29051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42954" y="1317261"/>
            <a:ext cx="3667125" cy="27908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11881" y="4433423"/>
            <a:ext cx="3667125" cy="1228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31463485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8C617238-A0E6-2D45-85C8-D6B28B6DE6C9}" type="slidenum">
              <a:rPr lang="en-US" smtClean="0"/>
              <a:pPr/>
              <a:t>6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r>
              <a:rPr lang="en-US" smtClean="0"/>
              <a:t>© 2016 Chevron Oronite Companies. All rights reserved.</a:t>
            </a:r>
            <a:endParaRPr lang="en-US" dirty="0"/>
          </a:p>
        </p:txBody>
      </p:sp>
      <p:sp>
        <p:nvSpPr>
          <p:cNvPr id="6" name="Title 1"/>
          <p:cNvSpPr txBox="1">
            <a:spLocks/>
          </p:cNvSpPr>
          <p:nvPr/>
        </p:nvSpPr>
        <p:spPr>
          <a:xfrm>
            <a:off x="382589" y="417720"/>
            <a:ext cx="7627857" cy="579745"/>
          </a:xfrm>
          <a:prstGeom prst="rect">
            <a:avLst/>
          </a:prstGeom>
        </p:spPr>
        <p:txBody>
          <a:bodyPr/>
          <a:lstStyle>
            <a:lvl1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800" b="1">
                <a:solidFill>
                  <a:schemeClr val="accent2"/>
                </a:solidFill>
                <a:latin typeface="Arial"/>
                <a:ea typeface="+mj-ea"/>
                <a:cs typeface="+mj-cs"/>
              </a:defRPr>
            </a:lvl1pPr>
            <a:lvl2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50AA"/>
                </a:solidFill>
                <a:latin typeface="Verdana" pitchFamily="34" charset="0"/>
              </a:defRPr>
            </a:lvl2pPr>
            <a:lvl3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50AA"/>
                </a:solidFill>
                <a:latin typeface="Verdana" pitchFamily="34" charset="0"/>
              </a:defRPr>
            </a:lvl3pPr>
            <a:lvl4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50AA"/>
                </a:solidFill>
                <a:latin typeface="Verdana" pitchFamily="34" charset="0"/>
              </a:defRPr>
            </a:lvl4pPr>
            <a:lvl5pPr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50AA"/>
                </a:solidFill>
                <a:latin typeface="Verdana" pitchFamily="34" charset="0"/>
              </a:defRPr>
            </a:lvl5pPr>
            <a:lvl6pPr marL="457200"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50AA"/>
                </a:solidFill>
                <a:latin typeface="Verdana" pitchFamily="34" charset="0"/>
              </a:defRPr>
            </a:lvl6pPr>
            <a:lvl7pPr marL="914400"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50AA"/>
                </a:solidFill>
                <a:latin typeface="Verdana" pitchFamily="34" charset="0"/>
              </a:defRPr>
            </a:lvl7pPr>
            <a:lvl8pPr marL="1371600"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50AA"/>
                </a:solidFill>
                <a:latin typeface="Verdana" pitchFamily="34" charset="0"/>
              </a:defRPr>
            </a:lvl8pPr>
            <a:lvl9pPr marL="1828800" algn="l" defTabSz="957263" rtl="0" eaLnBrk="1" fontAlgn="base" hangingPunct="1">
              <a:spcBef>
                <a:spcPct val="0"/>
              </a:spcBef>
              <a:spcAft>
                <a:spcPct val="0"/>
              </a:spcAft>
              <a:defRPr sz="2500" b="1">
                <a:solidFill>
                  <a:srgbClr val="0050AA"/>
                </a:solidFill>
                <a:latin typeface="Verdana" pitchFamily="34" charset="0"/>
              </a:defRPr>
            </a:lvl9pPr>
          </a:lstStyle>
          <a:p>
            <a:r>
              <a:rPr lang="en-US" kern="0" dirty="0" smtClean="0"/>
              <a:t>Pb and Pb2 Oil Consumption Correction</a:t>
            </a:r>
            <a:endParaRPr lang="en-US" kern="0" dirty="0" smtClean="0"/>
          </a:p>
          <a:p>
            <a:endParaRPr lang="en-US" sz="1600" kern="0" dirty="0"/>
          </a:p>
        </p:txBody>
      </p:sp>
      <p:sp>
        <p:nvSpPr>
          <p:cNvPr id="7" name="TextBox 6"/>
          <p:cNvSpPr txBox="1"/>
          <p:nvPr/>
        </p:nvSpPr>
        <p:spPr bwMode="auto">
          <a:xfrm>
            <a:off x="906842" y="1088212"/>
            <a:ext cx="8086017" cy="1574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4" tIns="47892" rIns="95784" bIns="47892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i="1" dirty="0"/>
              <a:t>Correction Factor for </a:t>
            </a:r>
            <a:r>
              <a:rPr lang="en-US" sz="1200" dirty="0" err="1"/>
              <a:t>Δ</a:t>
            </a:r>
            <a:r>
              <a:rPr lang="en-US" sz="1200" i="1" dirty="0" err="1"/>
              <a:t>Lead</a:t>
            </a:r>
            <a:r>
              <a:rPr lang="en-US" sz="1200" i="1" dirty="0"/>
              <a:t> at EOT</a:t>
            </a:r>
            <a:r>
              <a:rPr lang="en-US" sz="1200" dirty="0"/>
              <a:t>—For all tests after April 5, 2011, determine the final </a:t>
            </a:r>
            <a:r>
              <a:rPr lang="en-US" sz="1200" dirty="0" err="1"/>
              <a:t>ΔLead</a:t>
            </a:r>
            <a:r>
              <a:rPr lang="en-US" sz="1200" dirty="0"/>
              <a:t> at EOT result by applying the correction:</a:t>
            </a:r>
          </a:p>
          <a:p>
            <a:pPr lvl="2"/>
            <a:r>
              <a:rPr lang="en-US" sz="1200" dirty="0"/>
              <a:t>if </a:t>
            </a:r>
            <a:r>
              <a:rPr lang="en-US" sz="1200" i="1" dirty="0"/>
              <a:t>OC</a:t>
            </a:r>
            <a:r>
              <a:rPr lang="en-US" sz="1200" i="1" baseline="-25000" dirty="0"/>
              <a:t>100–300 </a:t>
            </a:r>
            <a:r>
              <a:rPr lang="en-US" sz="1200" i="1" dirty="0"/>
              <a:t>&gt;</a:t>
            </a:r>
            <a:r>
              <a:rPr lang="en-US" sz="1200" i="1" dirty="0" smtClean="0"/>
              <a:t>65.0, </a:t>
            </a:r>
            <a:r>
              <a:rPr lang="en-US" sz="1200" i="1" dirty="0"/>
              <a:t>then </a:t>
            </a:r>
            <a:r>
              <a:rPr lang="en-US" sz="1200" dirty="0" err="1"/>
              <a:t>Δ</a:t>
            </a:r>
            <a:r>
              <a:rPr lang="en-US" sz="1200" i="1" dirty="0" err="1"/>
              <a:t>Lead</a:t>
            </a:r>
            <a:r>
              <a:rPr lang="en-US" sz="1200" i="1" baseline="-25000" dirty="0" err="1"/>
              <a:t>Final</a:t>
            </a:r>
            <a:r>
              <a:rPr lang="en-US" sz="1200" i="1" baseline="-25000" dirty="0"/>
              <a:t> </a:t>
            </a:r>
            <a:r>
              <a:rPr lang="en-US" sz="1200" i="1" dirty="0"/>
              <a:t>= e</a:t>
            </a:r>
            <a:r>
              <a:rPr lang="en-US" sz="1200" dirty="0"/>
              <a:t> </a:t>
            </a:r>
            <a:r>
              <a:rPr lang="en-US" sz="1200" baseline="30000" dirty="0"/>
              <a:t>ln(</a:t>
            </a:r>
            <a:r>
              <a:rPr lang="en-US" sz="1200" baseline="30000" dirty="0" err="1"/>
              <a:t>Δ</a:t>
            </a:r>
            <a:r>
              <a:rPr lang="en-US" sz="1200" i="1" baseline="30000" dirty="0" err="1" smtClean="0"/>
              <a:t>lead</a:t>
            </a:r>
            <a:r>
              <a:rPr lang="en-US" sz="1200" i="1" baseline="30000" dirty="0" smtClean="0"/>
              <a:t>)+(</a:t>
            </a:r>
            <a:r>
              <a:rPr lang="en-US" sz="1200" i="1" baseline="30000" dirty="0" smtClean="0"/>
              <a:t>65-OC</a:t>
            </a:r>
            <a:r>
              <a:rPr lang="en-US" sz="1200" i="1" baseline="-25000" dirty="0" smtClean="0"/>
              <a:t>100–300</a:t>
            </a:r>
            <a:r>
              <a:rPr lang="en-US" sz="1200" i="1" baseline="30000" dirty="0"/>
              <a:t>) X 0.03088</a:t>
            </a:r>
            <a:r>
              <a:rPr lang="en-US" sz="1200" i="1" dirty="0"/>
              <a:t>,</a:t>
            </a:r>
            <a:endParaRPr lang="en-US" sz="1200" dirty="0"/>
          </a:p>
          <a:p>
            <a:pPr lvl="2"/>
            <a:r>
              <a:rPr lang="en-US" sz="1200" dirty="0"/>
              <a:t>if </a:t>
            </a:r>
            <a:r>
              <a:rPr lang="en-US" sz="1200" i="1" dirty="0"/>
              <a:t>OC</a:t>
            </a:r>
            <a:r>
              <a:rPr lang="en-US" sz="1200" i="1" baseline="-25000" dirty="0"/>
              <a:t>100–300 </a:t>
            </a:r>
            <a:r>
              <a:rPr lang="en-US" sz="1200" i="1" dirty="0"/>
              <a:t>≤</a:t>
            </a:r>
            <a:r>
              <a:rPr lang="en-US" sz="1200" i="1" dirty="0" smtClean="0"/>
              <a:t>65.0, </a:t>
            </a:r>
            <a:r>
              <a:rPr lang="en-US" sz="1200" i="1" dirty="0"/>
              <a:t>then </a:t>
            </a:r>
            <a:r>
              <a:rPr lang="en-US" sz="1200" dirty="0" err="1"/>
              <a:t>Δ</a:t>
            </a:r>
            <a:r>
              <a:rPr lang="en-US" sz="1200" i="1" dirty="0" err="1"/>
              <a:t>Lead</a:t>
            </a:r>
            <a:r>
              <a:rPr lang="en-US" sz="1200" i="1" baseline="-25000" dirty="0" err="1"/>
              <a:t>Final</a:t>
            </a:r>
            <a:r>
              <a:rPr lang="en-US" sz="1200" i="1" baseline="-25000" dirty="0"/>
              <a:t> </a:t>
            </a:r>
            <a:r>
              <a:rPr lang="en-US" sz="1200" i="1" dirty="0"/>
              <a:t>=</a:t>
            </a:r>
            <a:r>
              <a:rPr lang="en-US" sz="1200" dirty="0" err="1"/>
              <a:t>Δ</a:t>
            </a:r>
            <a:r>
              <a:rPr lang="en-US" sz="1200" i="1" dirty="0" err="1"/>
              <a:t>Lead</a:t>
            </a:r>
            <a:r>
              <a:rPr lang="en-US" sz="1200" i="1" dirty="0"/>
              <a:t>,</a:t>
            </a:r>
            <a:endParaRPr lang="en-US" sz="1200" dirty="0"/>
          </a:p>
          <a:p>
            <a:pPr lvl="1"/>
            <a:r>
              <a:rPr lang="en-US" sz="1200" i="1" dirty="0"/>
              <a:t>where</a:t>
            </a:r>
            <a:endParaRPr lang="en-US" sz="1200" dirty="0"/>
          </a:p>
          <a:p>
            <a:pPr lvl="2"/>
            <a:r>
              <a:rPr lang="en-US" sz="1200" dirty="0" err="1"/>
              <a:t>Δ</a:t>
            </a:r>
            <a:r>
              <a:rPr lang="en-US" sz="1200" i="1" dirty="0" err="1"/>
              <a:t>Lead</a:t>
            </a:r>
            <a:r>
              <a:rPr lang="en-US" sz="1200" i="1" baseline="-25000" dirty="0" err="1"/>
              <a:t>Final</a:t>
            </a:r>
            <a:r>
              <a:rPr lang="en-US" sz="1200" i="1" baseline="-25000" dirty="0"/>
              <a:t> </a:t>
            </a:r>
            <a:r>
              <a:rPr lang="en-US" sz="1200" dirty="0"/>
              <a:t>= final </a:t>
            </a:r>
            <a:r>
              <a:rPr lang="en-US" sz="1200" dirty="0" err="1"/>
              <a:t>ΔLead</a:t>
            </a:r>
            <a:r>
              <a:rPr lang="en-US" sz="1200" dirty="0"/>
              <a:t> at </a:t>
            </a:r>
            <a:r>
              <a:rPr lang="en-US" sz="1200" dirty="0" smtClean="0"/>
              <a:t>EOT,</a:t>
            </a:r>
            <a:endParaRPr lang="en-US" sz="1200" dirty="0"/>
          </a:p>
          <a:p>
            <a:pPr lvl="2"/>
            <a:r>
              <a:rPr lang="en-US" sz="1200" dirty="0" err="1"/>
              <a:t>Δ</a:t>
            </a:r>
            <a:r>
              <a:rPr lang="en-US" sz="1200" i="1" dirty="0" err="1"/>
              <a:t>Lead</a:t>
            </a:r>
            <a:r>
              <a:rPr lang="en-US" sz="1200" i="1" dirty="0"/>
              <a:t> </a:t>
            </a:r>
            <a:r>
              <a:rPr lang="en-US" sz="1200" dirty="0"/>
              <a:t>= value calculated per </a:t>
            </a:r>
            <a:r>
              <a:rPr lang="en-US" sz="1200" dirty="0" err="1"/>
              <a:t>Eq</a:t>
            </a:r>
            <a:r>
              <a:rPr lang="en-US" sz="1200" dirty="0"/>
              <a:t> </a:t>
            </a:r>
            <a:r>
              <a:rPr lang="en-US" sz="1200" dirty="0" smtClean="0"/>
              <a:t>2, and</a:t>
            </a:r>
          </a:p>
          <a:p>
            <a:pPr lvl="2"/>
            <a:r>
              <a:rPr lang="en-US" sz="1200" i="1" dirty="0"/>
              <a:t>OC</a:t>
            </a:r>
            <a:r>
              <a:rPr lang="en-US" sz="1200" i="1" baseline="-25000" dirty="0"/>
              <a:t>100–300</a:t>
            </a:r>
            <a:r>
              <a:rPr lang="en-US" sz="1200" i="1" dirty="0"/>
              <a:t> </a:t>
            </a:r>
            <a:r>
              <a:rPr lang="en-US" sz="1200" dirty="0"/>
              <a:t>= average oil consumption from </a:t>
            </a:r>
            <a:r>
              <a:rPr lang="en-US" sz="1200" dirty="0" smtClean="0"/>
              <a:t>11.6.6.</a:t>
            </a:r>
            <a:endParaRPr lang="en-US" sz="1200" dirty="0"/>
          </a:p>
        </p:txBody>
      </p:sp>
      <p:sp>
        <p:nvSpPr>
          <p:cNvPr id="8" name="TextBox 7"/>
          <p:cNvSpPr txBox="1"/>
          <p:nvPr/>
        </p:nvSpPr>
        <p:spPr bwMode="auto">
          <a:xfrm>
            <a:off x="908102" y="3008950"/>
            <a:ext cx="8086017" cy="15740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5784" tIns="47892" rIns="95784" bIns="47892" numCol="1" rtlCol="0" anchor="t" anchorCtr="0" compatLnSpc="1">
            <a:prstTxWarp prst="textNoShape">
              <a:avLst/>
            </a:prstTxWarp>
            <a:spAutoFit/>
          </a:bodyPr>
          <a:lstStyle/>
          <a:p>
            <a:r>
              <a:rPr lang="en-US" sz="1200" i="1" dirty="0"/>
              <a:t>Correction Factor for </a:t>
            </a:r>
            <a:r>
              <a:rPr lang="en-US" sz="1200" dirty="0" err="1" smtClean="0"/>
              <a:t>ΔLead</a:t>
            </a:r>
            <a:r>
              <a:rPr lang="en-US" sz="1200" i="1" dirty="0" smtClean="0"/>
              <a:t>(250-300) h</a:t>
            </a:r>
            <a:r>
              <a:rPr lang="en-US" sz="1200" dirty="0" smtClean="0"/>
              <a:t>—For </a:t>
            </a:r>
            <a:r>
              <a:rPr lang="en-US" sz="1200" dirty="0"/>
              <a:t>all tests after April 5, 2011, determine the final </a:t>
            </a:r>
            <a:r>
              <a:rPr lang="el-GR" sz="1200" dirty="0" smtClean="0"/>
              <a:t>Δ</a:t>
            </a:r>
            <a:r>
              <a:rPr lang="en-US" sz="1200" dirty="0" smtClean="0"/>
              <a:t>Lead(250-300)h result </a:t>
            </a:r>
            <a:r>
              <a:rPr lang="en-US" sz="1200" dirty="0"/>
              <a:t>by applying the correction:</a:t>
            </a:r>
          </a:p>
          <a:p>
            <a:pPr lvl="2"/>
            <a:r>
              <a:rPr lang="en-US" sz="1200" dirty="0"/>
              <a:t>if </a:t>
            </a:r>
            <a:r>
              <a:rPr lang="en-US" sz="1200" i="1" dirty="0"/>
              <a:t>OC</a:t>
            </a:r>
            <a:r>
              <a:rPr lang="en-US" sz="1200" i="1" baseline="-25000" dirty="0"/>
              <a:t>100–300 </a:t>
            </a:r>
            <a:r>
              <a:rPr lang="en-US" sz="1200" i="1" dirty="0"/>
              <a:t>&gt;</a:t>
            </a:r>
            <a:r>
              <a:rPr lang="en-US" sz="1200" i="1" dirty="0" smtClean="0"/>
              <a:t>65.0, </a:t>
            </a:r>
            <a:r>
              <a:rPr lang="en-US" sz="1200" i="1" dirty="0"/>
              <a:t>then </a:t>
            </a:r>
            <a:r>
              <a:rPr lang="el-GR" sz="1200" dirty="0" smtClean="0"/>
              <a:t>Δ</a:t>
            </a:r>
            <a:r>
              <a:rPr lang="en-US" sz="1200" dirty="0" smtClean="0"/>
              <a:t>Lead</a:t>
            </a:r>
            <a:r>
              <a:rPr lang="en-US" sz="1200" i="1" dirty="0" smtClean="0"/>
              <a:t>(250-300)</a:t>
            </a:r>
            <a:r>
              <a:rPr lang="en-US" sz="1200" i="1" baseline="-25000" dirty="0" smtClean="0"/>
              <a:t>Final </a:t>
            </a:r>
            <a:r>
              <a:rPr lang="en-US" sz="1200" i="1" dirty="0"/>
              <a:t>= e</a:t>
            </a:r>
            <a:r>
              <a:rPr lang="en-US" sz="1200" dirty="0"/>
              <a:t> </a:t>
            </a:r>
            <a:r>
              <a:rPr lang="en-US" sz="1200" baseline="30000" dirty="0" smtClean="0"/>
              <a:t>ln(</a:t>
            </a:r>
            <a:r>
              <a:rPr lang="el-GR" sz="1200" baseline="30000" dirty="0" smtClean="0"/>
              <a:t>Δ</a:t>
            </a:r>
            <a:r>
              <a:rPr lang="en-US" sz="1200" baseline="30000" dirty="0" smtClean="0"/>
              <a:t>Lead</a:t>
            </a:r>
            <a:r>
              <a:rPr lang="en-US" sz="1200" i="1" baseline="30000" dirty="0" smtClean="0"/>
              <a:t>(250-300))+(</a:t>
            </a:r>
            <a:r>
              <a:rPr lang="en-US" sz="1200" i="1" baseline="30000" dirty="0" smtClean="0"/>
              <a:t>65-OC</a:t>
            </a:r>
            <a:r>
              <a:rPr lang="en-US" sz="1200" i="1" baseline="-25000" dirty="0" smtClean="0"/>
              <a:t>100–300</a:t>
            </a:r>
            <a:r>
              <a:rPr lang="en-US" sz="1200" i="1" baseline="30000" dirty="0"/>
              <a:t>) X </a:t>
            </a:r>
            <a:r>
              <a:rPr lang="en-US" sz="1200" i="1" baseline="30000" dirty="0" smtClean="0"/>
              <a:t>0.04021</a:t>
            </a:r>
            <a:r>
              <a:rPr lang="en-US" sz="1200" i="1" dirty="0" smtClean="0"/>
              <a:t>,</a:t>
            </a:r>
            <a:endParaRPr lang="en-US" sz="1200" dirty="0"/>
          </a:p>
          <a:p>
            <a:pPr lvl="2"/>
            <a:r>
              <a:rPr lang="en-US" sz="1200" dirty="0"/>
              <a:t>if </a:t>
            </a:r>
            <a:r>
              <a:rPr lang="en-US" sz="1200" i="1" dirty="0"/>
              <a:t>OC</a:t>
            </a:r>
            <a:r>
              <a:rPr lang="en-US" sz="1200" i="1" baseline="-25000" dirty="0"/>
              <a:t>100–300 </a:t>
            </a:r>
            <a:r>
              <a:rPr lang="en-US" sz="1200" i="1" dirty="0"/>
              <a:t>≤</a:t>
            </a:r>
            <a:r>
              <a:rPr lang="en-US" sz="1200" i="1" dirty="0" smtClean="0"/>
              <a:t>65.0, </a:t>
            </a:r>
            <a:r>
              <a:rPr lang="en-US" sz="1200" i="1" dirty="0"/>
              <a:t>then </a:t>
            </a:r>
            <a:r>
              <a:rPr lang="en-US" sz="1200" dirty="0" err="1" smtClean="0"/>
              <a:t>Δ</a:t>
            </a:r>
            <a:r>
              <a:rPr lang="en-US" sz="1200" i="1" dirty="0" err="1" smtClean="0"/>
              <a:t>Lead</a:t>
            </a:r>
            <a:r>
              <a:rPr lang="en-US" sz="1200" i="1" dirty="0"/>
              <a:t>(250-300)</a:t>
            </a:r>
            <a:r>
              <a:rPr lang="en-US" sz="1200" i="1" baseline="-25000" dirty="0" smtClean="0"/>
              <a:t>Final </a:t>
            </a:r>
            <a:r>
              <a:rPr lang="en-US" sz="1200" i="1" dirty="0"/>
              <a:t>=</a:t>
            </a:r>
            <a:r>
              <a:rPr lang="en-US" sz="1200" dirty="0" err="1" smtClean="0"/>
              <a:t>Δ</a:t>
            </a:r>
            <a:r>
              <a:rPr lang="en-US" sz="1200" i="1" dirty="0" err="1" smtClean="0"/>
              <a:t>Lead</a:t>
            </a:r>
            <a:r>
              <a:rPr lang="en-US" sz="1200" i="1" dirty="0"/>
              <a:t>(250-300)</a:t>
            </a:r>
            <a:r>
              <a:rPr lang="en-US" sz="1200" i="1" dirty="0" smtClean="0"/>
              <a:t>,</a:t>
            </a:r>
            <a:endParaRPr lang="en-US" sz="1200" dirty="0"/>
          </a:p>
          <a:p>
            <a:pPr lvl="1"/>
            <a:r>
              <a:rPr lang="en-US" sz="1200" i="1" dirty="0"/>
              <a:t>where</a:t>
            </a:r>
            <a:endParaRPr lang="en-US" sz="1200" dirty="0"/>
          </a:p>
          <a:p>
            <a:pPr lvl="2"/>
            <a:r>
              <a:rPr lang="en-US" sz="1200" dirty="0" err="1" smtClean="0"/>
              <a:t>Δ</a:t>
            </a:r>
            <a:r>
              <a:rPr lang="en-US" sz="1200" i="1" dirty="0" err="1" smtClean="0"/>
              <a:t>Lead</a:t>
            </a:r>
            <a:r>
              <a:rPr lang="en-US" sz="1200" i="1" dirty="0"/>
              <a:t>(250-300)</a:t>
            </a:r>
            <a:r>
              <a:rPr lang="en-US" sz="1200" i="1" baseline="-25000" dirty="0" smtClean="0"/>
              <a:t>Final </a:t>
            </a:r>
            <a:r>
              <a:rPr lang="en-US" sz="1200" dirty="0"/>
              <a:t>= final </a:t>
            </a:r>
            <a:r>
              <a:rPr lang="en-US" sz="1200" dirty="0" err="1" smtClean="0"/>
              <a:t>ΔLead</a:t>
            </a:r>
            <a:r>
              <a:rPr lang="en-US" sz="1200" i="1" dirty="0"/>
              <a:t>(250-300</a:t>
            </a:r>
            <a:r>
              <a:rPr lang="en-US" sz="1200" i="1" dirty="0" smtClean="0"/>
              <a:t>) h</a:t>
            </a:r>
            <a:r>
              <a:rPr lang="en-US" sz="1200" dirty="0" smtClean="0"/>
              <a:t>,</a:t>
            </a:r>
            <a:endParaRPr lang="en-US" sz="1200" dirty="0"/>
          </a:p>
          <a:p>
            <a:pPr lvl="2"/>
            <a:r>
              <a:rPr lang="en-US" sz="1200" dirty="0" err="1" smtClean="0"/>
              <a:t>Δ</a:t>
            </a:r>
            <a:r>
              <a:rPr lang="en-US" sz="1200" i="1" dirty="0" err="1" smtClean="0"/>
              <a:t>Lead</a:t>
            </a:r>
            <a:r>
              <a:rPr lang="en-US" sz="1200" i="1" dirty="0"/>
              <a:t>(250-300)</a:t>
            </a:r>
            <a:r>
              <a:rPr lang="en-US" sz="1200" i="1" dirty="0" smtClean="0"/>
              <a:t> </a:t>
            </a:r>
            <a:r>
              <a:rPr lang="en-US" sz="1200" dirty="0"/>
              <a:t>= value calculated per </a:t>
            </a:r>
            <a:r>
              <a:rPr lang="en-US" sz="1200" dirty="0" smtClean="0"/>
              <a:t>11.6.5, and</a:t>
            </a:r>
          </a:p>
          <a:p>
            <a:pPr lvl="2"/>
            <a:r>
              <a:rPr lang="en-US" sz="1200" i="1" dirty="0"/>
              <a:t>OC</a:t>
            </a:r>
            <a:r>
              <a:rPr lang="en-US" sz="1200" i="1" baseline="-25000" dirty="0"/>
              <a:t>100–300</a:t>
            </a:r>
            <a:r>
              <a:rPr lang="en-US" sz="1200" i="1" dirty="0"/>
              <a:t> </a:t>
            </a:r>
            <a:r>
              <a:rPr lang="en-US" sz="1200" dirty="0"/>
              <a:t>= average oil consumption from </a:t>
            </a:r>
            <a:r>
              <a:rPr lang="en-US" sz="1200" dirty="0" smtClean="0"/>
              <a:t>11.6.6.</a:t>
            </a:r>
            <a:endParaRPr lang="en-US" sz="1200" dirty="0"/>
          </a:p>
        </p:txBody>
      </p:sp>
    </p:spTree>
    <p:extLst>
      <p:ext uri="{BB962C8B-B14F-4D97-AF65-F5344CB8AC3E}">
        <p14:creationId xmlns:p14="http://schemas.microsoft.com/office/powerpoint/2010/main" val="228711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2013_Oronite_PPT_Template">
  <a:themeElements>
    <a:clrScheme name="Chevron Oronite">
      <a:dk1>
        <a:srgbClr val="000000"/>
      </a:dk1>
      <a:lt1>
        <a:srgbClr val="FFFFFF"/>
      </a:lt1>
      <a:dk2>
        <a:srgbClr val="333333"/>
      </a:dk2>
      <a:lt2>
        <a:srgbClr val="FFFFFF"/>
      </a:lt2>
      <a:accent1>
        <a:srgbClr val="BFE9F5"/>
      </a:accent1>
      <a:accent2>
        <a:srgbClr val="0050AA"/>
      </a:accent2>
      <a:accent3>
        <a:srgbClr val="BBCC39"/>
      </a:accent3>
      <a:accent4>
        <a:srgbClr val="6EA20A"/>
      </a:accent4>
      <a:accent5>
        <a:srgbClr val="FEDB34"/>
      </a:accent5>
      <a:accent6>
        <a:srgbClr val="DD5C21"/>
      </a:accent6>
      <a:hlink>
        <a:srgbClr val="009DD9"/>
      </a:hlink>
      <a:folHlink>
        <a:srgbClr val="D97FD2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57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200" b="0" i="0" u="none" strike="noStrike" cap="none" normalizeH="0" baseline="0" smtClean="0">
            <a:ln>
              <a:noFill/>
            </a:ln>
            <a:solidFill>
              <a:srgbClr val="080808"/>
            </a:solidFill>
            <a:effectLst/>
            <a:latin typeface="Verdana" pitchFamily="34" charset="0"/>
          </a:defRPr>
        </a:defPPr>
      </a:lstStyle>
    </a:lnDef>
    <a:txDef>
      <a:spPr bwMode="auto">
        <a:noFill/>
        <a:ln w="9525">
          <a:noFill/>
          <a:miter lim="800000"/>
          <a:headEnd/>
          <a:tailEnd/>
        </a:ln>
      </a:spPr>
      <a:bodyPr vert="horz" wrap="square" lIns="95784" tIns="47892" rIns="95784" bIns="47892" numCol="1" anchor="t" anchorCtr="0" compatLnSpc="1">
        <a:prstTxWarp prst="textNoShape">
          <a:avLst/>
        </a:prstTxWarp>
      </a:bodyPr>
      <a:lstStyle>
        <a:defPPr>
          <a:defRPr sz="2400" kern="0" dirty="0" smtClean="0"/>
        </a:defPPr>
      </a:lstStyle>
    </a:txDef>
  </a:objectDefaults>
  <a:extraClrSchemeLst>
    <a:extraClrScheme>
      <a:clrScheme name="COCGoes (2)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(2)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(2)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(2)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(2)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OCGoes (2)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(2)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(2)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(2)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(2)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(2)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OCGoes (2)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Preservation_x0020_Order_x0020_Numbers xmlns="e6bb6fa4-9c23-4df5-9c72-0315fa8fef6d" xsi:nil="true"/>
    <IconOverlay xmlns="http://schemas.microsoft.com/sharepoint/v4" xsi:nil="true"/>
    <Category xmlns="a47dab97-261d-47ca-8c77-7c858d5c5e10">Oronite ADDING UP Campaign Materials</Category>
    <IP_x0020_Classification xmlns="e6bb6fa4-9c23-4df5-9c72-0315fa8fef6d">Company Confidential</IP_x0020_Classification>
  </documentManagement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General Document" ma:contentTypeID="0x010100FBB1BDE89FB27C449A0E29AF421E31240100A8EFD83E70A3164987BF1D608A5462DB" ma:contentTypeVersion="3" ma:contentTypeDescription="Create a new document." ma:contentTypeScope="" ma:versionID="c682a781f6f5eae327bc9040f5c19ef2">
  <xsd:schema xmlns:xsd="http://www.w3.org/2001/XMLSchema" xmlns:xs="http://www.w3.org/2001/XMLSchema" xmlns:p="http://schemas.microsoft.com/office/2006/metadata/properties" xmlns:ns2="e6bb6fa4-9c23-4df5-9c72-0315fa8fef6d" xmlns:ns3="a47dab97-261d-47ca-8c77-7c858d5c5e10" xmlns:ns4="http://schemas.microsoft.com/sharepoint/v4" targetNamespace="http://schemas.microsoft.com/office/2006/metadata/properties" ma:root="true" ma:fieldsID="c1fbf0ba4d5e2f28c51c85f9dc297441" ns2:_="" ns3:_="" ns4:_="">
    <xsd:import namespace="e6bb6fa4-9c23-4df5-9c72-0315fa8fef6d"/>
    <xsd:import namespace="a47dab97-261d-47ca-8c77-7c858d5c5e10"/>
    <xsd:import namespace="http://schemas.microsoft.com/sharepoint/v4"/>
    <xsd:element name="properties">
      <xsd:complexType>
        <xsd:sequence>
          <xsd:element name="documentManagement">
            <xsd:complexType>
              <xsd:all>
                <xsd:element ref="ns2:IP_x0020_Classification"/>
                <xsd:element ref="ns2:Preservation_x0020_Order_x0020_Numbers" minOccurs="0"/>
                <xsd:element ref="ns3:Category" minOccurs="0"/>
                <xsd:element ref="ns4:IconOverlay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bb6fa4-9c23-4df5-9c72-0315fa8fef6d" elementFormDefault="qualified">
    <xsd:import namespace="http://schemas.microsoft.com/office/2006/documentManagement/types"/>
    <xsd:import namespace="http://schemas.microsoft.com/office/infopath/2007/PartnerControls"/>
    <xsd:element name="IP_x0020_Classification" ma:index="8" ma:displayName="IP Classification" ma:default="Company Confidential" ma:description="Sensitivity of the information" ma:format="Dropdown" ma:internalName="IP_x0020_Classification">
      <xsd:simpleType>
        <xsd:restriction base="dms:Choice">
          <xsd:enumeration value="Public"/>
          <xsd:enumeration value="Company Confidential"/>
          <xsd:enumeration value="Confidential Restricted"/>
          <xsd:enumeration value="Classified"/>
        </xsd:restriction>
      </xsd:simpleType>
    </xsd:element>
    <xsd:element name="Preservation_x0020_Order_x0020_Numbers" ma:index="9" nillable="true" ma:displayName="Preservation Order Numbers" ma:description="Preservation Order Numbers, when issued by Legal, require that this item MUST NOT be deleted. Separate multiple preservation order numbers with commas." ma:internalName="Preservation_x0020_Order_x0020_Numbers">
      <xsd:simpleType>
        <xsd:restriction base="dms:Text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a47dab97-261d-47ca-8c77-7c858d5c5e10" elementFormDefault="qualified">
    <xsd:import namespace="http://schemas.microsoft.com/office/2006/documentManagement/types"/>
    <xsd:import namespace="http://schemas.microsoft.com/office/infopath/2007/PartnerControls"/>
    <xsd:element name="Category" ma:index="10" nillable="true" ma:displayName="Category" ma:internalName="Category">
      <xsd:simpleType>
        <xsd:restriction base="dms:Text">
          <xsd:maxLength value="100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1" nillable="true" ma:displayName="IconOverlay" ma:hidden="true" ma:internalName="IconOverlay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F12D4768-1D46-470B-BAD1-7E3C328C5A96}">
  <ds:schemaRefs>
    <ds:schemaRef ds:uri="http://schemas.microsoft.com/sharepoint/v4"/>
    <ds:schemaRef ds:uri="http://schemas.microsoft.com/office/2006/metadata/properties"/>
    <ds:schemaRef ds:uri="http://purl.org/dc/dcmitype/"/>
    <ds:schemaRef ds:uri="a47dab97-261d-47ca-8c77-7c858d5c5e10"/>
    <ds:schemaRef ds:uri="e6bb6fa4-9c23-4df5-9c72-0315fa8fef6d"/>
    <ds:schemaRef ds:uri="http://purl.org/dc/terms/"/>
    <ds:schemaRef ds:uri="http://schemas.openxmlformats.org/package/2006/metadata/core-properties"/>
    <ds:schemaRef ds:uri="http://schemas.microsoft.com/office/2006/documentManagement/types"/>
    <ds:schemaRef ds:uri="http://purl.org/dc/elements/1.1/"/>
    <ds:schemaRef ds:uri="http://schemas.microsoft.com/office/infopath/2007/PartnerControls"/>
    <ds:schemaRef ds:uri="http://www.w3.org/XML/1998/namespace"/>
  </ds:schemaRefs>
</ds:datastoreItem>
</file>

<file path=customXml/itemProps2.xml><?xml version="1.0" encoding="utf-8"?>
<ds:datastoreItem xmlns:ds="http://schemas.openxmlformats.org/officeDocument/2006/customXml" ds:itemID="{1FE371BD-C62F-4931-B2F6-0A21DA0E1BED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e6bb6fa4-9c23-4df5-9c72-0315fa8fef6d"/>
    <ds:schemaRef ds:uri="a47dab97-261d-47ca-8c77-7c858d5c5e10"/>
    <ds:schemaRef ds:uri="http://schemas.microsoft.com/sharepoint/v4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D63A3A22-F981-43A0-A0E5-E52B9CA160A5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10707</TotalTime>
  <Words>256</Words>
  <Application>Microsoft Office PowerPoint</Application>
  <PresentationFormat>A4 Paper (210x297 mm)</PresentationFormat>
  <Paragraphs>35</Paragraphs>
  <Slides>6</Slides>
  <Notes>2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6</vt:i4>
      </vt:variant>
    </vt:vector>
  </HeadingPairs>
  <TitlesOfParts>
    <vt:vector size="8" baseType="lpstr">
      <vt:lpstr>2013_Oronite_PPT_Template</vt:lpstr>
      <vt:lpstr>Custom Design</vt:lpstr>
      <vt:lpstr>Mack T12 LTMS20160222 New Parts and ICF Review</vt:lpstr>
      <vt:lpstr>Contents</vt:lpstr>
      <vt:lpstr>PowerPoint Presentation</vt:lpstr>
      <vt:lpstr>PowerPoint Presentation</vt:lpstr>
      <vt:lpstr>PowerPoint Presentation</vt:lpstr>
      <vt:lpstr>PowerPoint Presentation</vt:lpstr>
    </vt:vector>
  </TitlesOfParts>
  <Company>Chevron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 Without Image</dc:title>
  <dc:creator>Abbie Culberson</dc:creator>
  <cp:lastModifiedBy>Jim Rutherford</cp:lastModifiedBy>
  <cp:revision>276</cp:revision>
  <cp:lastPrinted>2013-05-15T21:51:45Z</cp:lastPrinted>
  <dcterms:created xsi:type="dcterms:W3CDTF">2013-02-04T16:49:11Z</dcterms:created>
  <dcterms:modified xsi:type="dcterms:W3CDTF">2016-03-02T19:22:44Z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0x010100FBB1BDE89FB27C449A0E29AF421E31240100A8EFD83E70A3164987BF1D608A5462DB</vt:lpwstr>
  </property>
  <property fmtid="{D5CDD505-2E9C-101B-9397-08002B2CF9AE}" pid="3" name="Order">
    <vt:r8>15700</vt:r8>
  </property>
</Properties>
</file>