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0" r:id="rId8"/>
    <p:sldId id="261" r:id="rId9"/>
    <p:sldId id="265" r:id="rId10"/>
    <p:sldId id="266" r:id="rId11"/>
    <p:sldId id="263" r:id="rId12"/>
    <p:sldId id="267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660"/>
  </p:normalViewPr>
  <p:slideViewPr>
    <p:cSldViewPr>
      <p:cViewPr>
        <p:scale>
          <a:sx n="75" d="100"/>
          <a:sy n="75" d="100"/>
        </p:scale>
        <p:origin x="653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60769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607699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8" y="5712334"/>
            <a:ext cx="1394080" cy="9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93124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64025" y="1593449"/>
            <a:ext cx="3890064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0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creen Shot 2014-12-11 at 2.49.20 PM 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509"/>
            <a:ext cx="8776879" cy="221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2" y="6430958"/>
            <a:ext cx="49403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53" y="6658641"/>
            <a:ext cx="831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E4922A-1E98-4B46-BA26-4F5EBCA3C861}" type="slidenum">
              <a:rPr lang="en-US" sz="900" smtClean="0">
                <a:latin typeface="Helvetica Neue"/>
              </a:rPr>
              <a:pPr/>
              <a:t>‹#›</a:t>
            </a:fld>
            <a:endParaRPr lang="en-US" sz="105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052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27287"/>
            <a:ext cx="5607699" cy="1470025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High Oil Consumption Engine, # 31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562600"/>
            <a:ext cx="3352800" cy="685800"/>
          </a:xfrm>
        </p:spPr>
        <p:txBody>
          <a:bodyPr/>
          <a:lstStyle/>
          <a:p>
            <a:r>
              <a:rPr lang="en-US" b="1" dirty="0"/>
              <a:t>Valvoline Test Lab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57262"/>
            <a:ext cx="56076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/>
              <a:t>Seq. VIE PM Engine Teardown Observations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527" y="1022002"/>
            <a:ext cx="307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 Rings Gaps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7971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527" y="1022002"/>
            <a:ext cx="186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Bore polish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838200"/>
            <a:ext cx="297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Bore Surface finish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99711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 </a:t>
            </a:r>
            <a:r>
              <a:rPr lang="en-US" sz="3200" i="1" dirty="0"/>
              <a:t>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526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Combustion Chamber Heads - Left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31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 </a:t>
            </a:r>
            <a:r>
              <a:rPr lang="en-US" sz="3200" i="1" dirty="0"/>
              <a:t>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546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Combustion Chamber Heads - Right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1" y="2133600"/>
            <a:ext cx="8089317" cy="31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 </a:t>
            </a:r>
            <a:r>
              <a:rPr lang="en-US" sz="3200" i="1" dirty="0"/>
              <a:t>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319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Pistons - Thrust 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439" y="990600"/>
            <a:ext cx="2056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Pistons - Top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r="4082"/>
          <a:stretch/>
        </p:blipFill>
        <p:spPr>
          <a:xfrm rot="5400000">
            <a:off x="2090146" y="2011954"/>
            <a:ext cx="5164957" cy="37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0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439" y="990600"/>
            <a:ext cx="372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Pistons – Top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(in cylinder)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1"/>
            <a:ext cx="2834640" cy="286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0"/>
            <a:ext cx="2834640" cy="30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62200"/>
            <a:ext cx="2834640" cy="29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20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388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Connecting Rod Bearings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172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527" y="1022002"/>
            <a:ext cx="3150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Crankshaft Bearings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71" y="1828800"/>
            <a:ext cx="6331057" cy="42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413" b="17024"/>
          <a:stretch>
            <a:fillRect/>
          </a:stretch>
        </p:blipFill>
        <p:spPr bwMode="auto">
          <a:xfrm>
            <a:off x="304800" y="18288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22500"/>
          <a:stretch>
            <a:fillRect/>
          </a:stretch>
        </p:blipFill>
        <p:spPr bwMode="auto">
          <a:xfrm>
            <a:off x="685800" y="4038600"/>
            <a:ext cx="74626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/>
              <a:t>Engine 31, </a:t>
            </a:r>
            <a:r>
              <a:rPr lang="en-US" sz="3200" i="1" dirty="0">
                <a:solidFill>
                  <a:srgbClr val="C00000"/>
                </a:solidFill>
              </a:rPr>
              <a:t>High Oil Cons.</a:t>
            </a:r>
            <a:r>
              <a:rPr lang="en-US" sz="3200" i="1" dirty="0"/>
              <a:t> Engine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527" y="1022002"/>
            <a:ext cx="198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Piston Rings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lvoline Presentation Template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144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</vt:lpstr>
      <vt:lpstr>Valvoline Presentation Template_</vt:lpstr>
      <vt:lpstr>High Oil Consumption Engine, # 31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  <vt:lpstr>Engine 31, High Oil Cons. Engine</vt:lpstr>
    </vt:vector>
  </TitlesOfParts>
  <Company>Ashland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Amol C Savant</dc:creator>
  <cp:lastModifiedBy>Amol Savant</cp:lastModifiedBy>
  <cp:revision>37</cp:revision>
  <dcterms:created xsi:type="dcterms:W3CDTF">2017-09-18T18:21:46Z</dcterms:created>
  <dcterms:modified xsi:type="dcterms:W3CDTF">2017-11-07T20:17:40Z</dcterms:modified>
</cp:coreProperties>
</file>