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4"/>
  </p:notesMasterIdLst>
  <p:sldIdLst>
    <p:sldId id="260" r:id="rId5"/>
    <p:sldId id="268" r:id="rId6"/>
    <p:sldId id="263" r:id="rId7"/>
    <p:sldId id="264" r:id="rId8"/>
    <p:sldId id="265" r:id="rId9"/>
    <p:sldId id="261" r:id="rId10"/>
    <p:sldId id="257" r:id="rId11"/>
    <p:sldId id="267" r:id="rId12"/>
    <p:sldId id="266" r:id="rId1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6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080BE-40CE-4ECC-9745-BF9937A50E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BAB2DB-80EF-45DC-98BC-666578B899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93D21-1617-4556-8D3C-272C397C2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8DC7A-2213-445F-8CA9-AB04FEF05DE1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2582A-7D79-44F4-87A2-61E06BE8C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9F339-5681-4A23-AE6B-FC3898967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993391" y="13076008"/>
            <a:ext cx="384721" cy="379591"/>
          </a:xfrm>
        </p:spPr>
        <p:txBody>
          <a:bodyPr/>
          <a:lstStyle/>
          <a:p>
            <a:fld id="{7BB1BA9C-C2CE-4D13-9A67-95BF37A58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31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E6053-E2CB-43E3-9CD2-B3AF6F8E1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EE6D1-686D-471E-BF3C-29D343D7B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5B944-F8C7-41F0-8B45-A0D3FB509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8DC7A-2213-445F-8CA9-AB04FEF05DE1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4D8826-5766-4721-87FB-88069B619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14981-8646-49A1-ACAC-6EF91819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993391" y="13076008"/>
            <a:ext cx="384721" cy="379591"/>
          </a:xfrm>
        </p:spPr>
        <p:txBody>
          <a:bodyPr/>
          <a:lstStyle/>
          <a:p>
            <a:fld id="{7BB1BA9C-C2CE-4D13-9A67-95BF37A58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58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25D8A-C6E8-468A-A3B7-884A59714F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9076" y="2094120"/>
            <a:ext cx="21845848" cy="3311524"/>
          </a:xfrm>
        </p:spPr>
        <p:txBody>
          <a:bodyPr>
            <a:normAutofit/>
          </a:bodyPr>
          <a:lstStyle/>
          <a:p>
            <a:r>
              <a:rPr lang="en-US" sz="8000" dirty="0">
                <a:cs typeface="Calibri Light" panose="020F0302020204030204" pitchFamily="34" charset="0"/>
              </a:rPr>
              <a:t>Title, Date</a:t>
            </a:r>
            <a:br>
              <a:rPr lang="en-US" sz="8000" dirty="0">
                <a:cs typeface="Calibri Light" panose="020F0302020204030204" pitchFamily="34" charset="0"/>
              </a:rPr>
            </a:br>
            <a:r>
              <a:rPr lang="en-US" sz="8000" dirty="0">
                <a:cs typeface="Calibri Light" panose="020F0302020204030204" pitchFamily="34" charset="0"/>
              </a:rPr>
              <a:t>Presentation to Subcommittee D02.XX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983727-D8BE-47FB-BE9B-83D115CA9D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7117514"/>
            <a:ext cx="18288000" cy="3311524"/>
          </a:xfrm>
        </p:spPr>
        <p:txBody>
          <a:bodyPr/>
          <a:lstStyle/>
          <a:p>
            <a:r>
              <a:rPr lang="en-US" dirty="0"/>
              <a:t>Prepared By:</a:t>
            </a:r>
          </a:p>
        </p:txBody>
      </p:sp>
    </p:spTree>
    <p:extLst>
      <p:ext uri="{BB962C8B-B14F-4D97-AF65-F5344CB8AC3E}">
        <p14:creationId xmlns:p14="http://schemas.microsoft.com/office/powerpoint/2010/main" val="1078231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8B31F-ED95-4F54-ADA9-DF3C10A69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Scope and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82218-0798-4CEF-8603-4985B895F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3381375"/>
            <a:ext cx="21031200" cy="9604374"/>
          </a:xfrm>
        </p:spPr>
        <p:txBody>
          <a:bodyPr>
            <a:normAutofit/>
          </a:bodyPr>
          <a:lstStyle/>
          <a:p>
            <a:r>
              <a:rPr lang="en-US" dirty="0"/>
              <a:t>What is the panel here to do </a:t>
            </a:r>
          </a:p>
          <a:p>
            <a:r>
              <a:rPr lang="en-US" dirty="0"/>
              <a:t>What are the goals or purpose?</a:t>
            </a:r>
          </a:p>
        </p:txBody>
      </p:sp>
    </p:spTree>
    <p:extLst>
      <p:ext uri="{BB962C8B-B14F-4D97-AF65-F5344CB8AC3E}">
        <p14:creationId xmlns:p14="http://schemas.microsoft.com/office/powerpoint/2010/main" val="1565185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E36C9-C818-4D04-A5FC-8F0040270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/>
              <a:t>Test Activity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F22E8-76AD-7395-A4E7-13B9CFEA2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500" y="2836506"/>
            <a:ext cx="21971000" cy="9668010"/>
          </a:xfrm>
        </p:spPr>
        <p:txBody>
          <a:bodyPr/>
          <a:lstStyle/>
          <a:p>
            <a:r>
              <a:rPr lang="en-US" dirty="0"/>
              <a:t>Find information in the TMC Semi-Annual Reports</a:t>
            </a:r>
          </a:p>
          <a:p>
            <a:r>
              <a:rPr lang="en-US" dirty="0"/>
              <a:t>Make graph if applicable</a:t>
            </a:r>
          </a:p>
          <a:p>
            <a:r>
              <a:rPr lang="en-US" dirty="0"/>
              <a:t>Communicate how many tests passed/failed out of the total amount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58542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864FE-F794-47C5-84AD-67EFA7F00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LTMS Laboratory/Stand Distribution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511281-FA27-0119-0BB9-D3C8D0481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500" y="3415004"/>
            <a:ext cx="21971000" cy="9089512"/>
          </a:xfrm>
        </p:spPr>
        <p:txBody>
          <a:bodyPr/>
          <a:lstStyle/>
          <a:p>
            <a:r>
              <a:rPr lang="en-US" dirty="0"/>
              <a:t>Show reference tests</a:t>
            </a:r>
          </a:p>
          <a:p>
            <a:pPr lvl="1"/>
            <a:r>
              <a:rPr lang="en-US" dirty="0"/>
              <a:t>Number of laboratories reporting data and how many calibrated</a:t>
            </a:r>
          </a:p>
          <a:p>
            <a:pPr lvl="1"/>
            <a:r>
              <a:rPr lang="en-US" dirty="0"/>
              <a:t>Number of stands reporting data and how many calibrated</a:t>
            </a:r>
          </a:p>
        </p:txBody>
      </p:sp>
    </p:spTree>
    <p:extLst>
      <p:ext uri="{BB962C8B-B14F-4D97-AF65-F5344CB8AC3E}">
        <p14:creationId xmlns:p14="http://schemas.microsoft.com/office/powerpoint/2010/main" val="412839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CF328-D4CA-4618-AD0F-AD5C256C5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Industry Reference Severity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DB894-9EE6-9F9C-C611-FA52C7543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500" y="3247053"/>
            <a:ext cx="21971000" cy="9257463"/>
          </a:xfrm>
        </p:spPr>
        <p:txBody>
          <a:bodyPr/>
          <a:lstStyle/>
          <a:p>
            <a:r>
              <a:rPr lang="en-US" dirty="0"/>
              <a:t>Insert either CUSUM or EWMA charts from TMC</a:t>
            </a:r>
          </a:p>
        </p:txBody>
      </p:sp>
    </p:spTree>
    <p:extLst>
      <p:ext uri="{BB962C8B-B14F-4D97-AF65-F5344CB8AC3E}">
        <p14:creationId xmlns:p14="http://schemas.microsoft.com/office/powerpoint/2010/main" val="2436977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8B31F-ED95-4F54-ADA9-DF3C10A69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Panel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82218-0798-4CEF-8603-4985B895F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500" y="3228392"/>
            <a:ext cx="21971000" cy="9276124"/>
          </a:xfrm>
        </p:spPr>
        <p:txBody>
          <a:bodyPr>
            <a:normAutofit/>
          </a:bodyPr>
          <a:lstStyle/>
          <a:p>
            <a:r>
              <a:rPr lang="en-US" dirty="0"/>
              <a:t>How active is the panel?</a:t>
            </a:r>
          </a:p>
          <a:p>
            <a:r>
              <a:rPr lang="en-US" dirty="0"/>
              <a:t>How often are they meeting?</a:t>
            </a:r>
          </a:p>
          <a:p>
            <a:r>
              <a:rPr lang="en-US" dirty="0"/>
              <a:t>Roughly how many participants?</a:t>
            </a:r>
          </a:p>
          <a:p>
            <a:r>
              <a:rPr lang="en-US" dirty="0"/>
              <a:t>Updates to method?</a:t>
            </a:r>
          </a:p>
          <a:p>
            <a:r>
              <a:rPr lang="en-US" dirty="0"/>
              <a:t>What is the panel currently working on?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641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E36C9-C818-4D04-A5FC-8F0040270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Candidate Test Activity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315073-D7DF-872E-A0EA-FBE93185F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500" y="3209731"/>
            <a:ext cx="21971000" cy="9294785"/>
          </a:xfrm>
        </p:spPr>
        <p:txBody>
          <a:bodyPr/>
          <a:lstStyle/>
          <a:p>
            <a:r>
              <a:rPr lang="en-US" dirty="0"/>
              <a:t>Over the past few years, how many tests have been run</a:t>
            </a:r>
          </a:p>
          <a:p>
            <a:r>
              <a:rPr lang="en-US" dirty="0"/>
              <a:t>Insert a graph if applicable</a:t>
            </a:r>
          </a:p>
        </p:txBody>
      </p:sp>
    </p:spTree>
    <p:extLst>
      <p:ext uri="{BB962C8B-B14F-4D97-AF65-F5344CB8AC3E}">
        <p14:creationId xmlns:p14="http://schemas.microsoft.com/office/powerpoint/2010/main" val="3315378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8B31F-ED95-4F54-ADA9-DF3C10A69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Hardware &amp; Fuel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82218-0798-4CEF-8603-4985B895F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3284376"/>
            <a:ext cx="21253938" cy="9360495"/>
          </a:xfrm>
        </p:spPr>
        <p:txBody>
          <a:bodyPr/>
          <a:lstStyle/>
          <a:p>
            <a:r>
              <a:rPr lang="en-US" dirty="0"/>
              <a:t>How much fuel is available, how long will it last?</a:t>
            </a:r>
          </a:p>
          <a:p>
            <a:r>
              <a:rPr lang="en-US" dirty="0"/>
              <a:t>Is there an ample supply of hardware? Project to last until how long?</a:t>
            </a:r>
          </a:p>
        </p:txBody>
      </p:sp>
    </p:spTree>
    <p:extLst>
      <p:ext uri="{BB962C8B-B14F-4D97-AF65-F5344CB8AC3E}">
        <p14:creationId xmlns:p14="http://schemas.microsoft.com/office/powerpoint/2010/main" val="3773043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ED2A3-69E0-4CD8-BAF5-3A919216B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Reference Oils Status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08E3B4C-A9C5-494C-A6EE-6F9B2C348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500" y="2985796"/>
            <a:ext cx="21971000" cy="9518720"/>
          </a:xfrm>
        </p:spPr>
        <p:txBody>
          <a:bodyPr/>
          <a:lstStyle/>
          <a:p>
            <a:r>
              <a:rPr lang="en-US" dirty="0"/>
              <a:t>Which reference oils are available and which ones are running low.</a:t>
            </a:r>
          </a:p>
          <a:p>
            <a:r>
              <a:rPr lang="en-US" dirty="0"/>
              <a:t>What is the quantity remaining</a:t>
            </a:r>
          </a:p>
          <a:p>
            <a:r>
              <a:rPr lang="en-US" dirty="0"/>
              <a:t>Any reblends or new oils being introduced?</a:t>
            </a:r>
          </a:p>
          <a:p>
            <a:r>
              <a:rPr lang="en-US" dirty="0"/>
              <a:t>Copy over graphs from TMC</a:t>
            </a:r>
          </a:p>
        </p:txBody>
      </p:sp>
    </p:spTree>
    <p:extLst>
      <p:ext uri="{BB962C8B-B14F-4D97-AF65-F5344CB8AC3E}">
        <p14:creationId xmlns:p14="http://schemas.microsoft.com/office/powerpoint/2010/main" val="1730484290"/>
      </p:ext>
    </p:extLst>
  </p:cSld>
  <p:clrMapOvr>
    <a:masterClrMapping/>
  </p:clrMapOvr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F622B277A06E40B71982911F99E406" ma:contentTypeVersion="13" ma:contentTypeDescription="Create a new document." ma:contentTypeScope="" ma:versionID="3b971abb8be3e2b48a48d56a59e7f8c6">
  <xsd:schema xmlns:xsd="http://www.w3.org/2001/XMLSchema" xmlns:xs="http://www.w3.org/2001/XMLSchema" xmlns:p="http://schemas.microsoft.com/office/2006/metadata/properties" xmlns:ns3="5cac90e6-a639-451c-869f-8534a75fbca2" xmlns:ns4="24e6c3b8-cd9c-48cd-b150-2bece80b25f4" targetNamespace="http://schemas.microsoft.com/office/2006/metadata/properties" ma:root="true" ma:fieldsID="72bddd6a35139deda5b4652da4f6b732" ns3:_="" ns4:_="">
    <xsd:import namespace="5cac90e6-a639-451c-869f-8534a75fbca2"/>
    <xsd:import namespace="24e6c3b8-cd9c-48cd-b150-2bece80b25f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ac90e6-a639-451c-869f-8534a75fbc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6c3b8-cd9c-48cd-b150-2bece80b25f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76158A-AB54-469A-BCEA-7C9CC9B9C9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50159D-ECAF-474A-8603-3B3FCE21F3D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001322F-D0A7-46AC-A2CC-B5FE56E397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ac90e6-a639-451c-869f-8534a75fbca2"/>
    <ds:schemaRef ds:uri="24e6c3b8-cd9c-48cd-b150-2bece80b25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2269</TotalTime>
  <Words>207</Words>
  <Application>Microsoft Office PowerPoint</Application>
  <PresentationFormat>Custom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 Light</vt:lpstr>
      <vt:lpstr>Helvetica Neue</vt:lpstr>
      <vt:lpstr>Helvetica Neue Medium</vt:lpstr>
      <vt:lpstr>21_BasicWhite</vt:lpstr>
      <vt:lpstr>Title, Date Presentation to Subcommittee D02.XX</vt:lpstr>
      <vt:lpstr>Scope and Objectives</vt:lpstr>
      <vt:lpstr>Test Activity</vt:lpstr>
      <vt:lpstr>LTMS Laboratory/Stand Distribution</vt:lpstr>
      <vt:lpstr>Industry Reference Severity Summary</vt:lpstr>
      <vt:lpstr>Panel Activity</vt:lpstr>
      <vt:lpstr>Candidate Test Activity</vt:lpstr>
      <vt:lpstr>Hardware &amp; Fuel</vt:lpstr>
      <vt:lpstr>Reference Oils Status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Sequence VI Surveillance</dc:title>
  <dc:creator>Stevens, Andrew</dc:creator>
  <cp:lastModifiedBy>Stevens, Andrew</cp:lastModifiedBy>
  <cp:revision>27</cp:revision>
  <dcterms:modified xsi:type="dcterms:W3CDTF">2024-11-12T20:57:19Z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0x010100F5F622B277A06E40B71982911F99E406</vt:lpwstr>
  </property>
</Properties>
</file>