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2" r:id="rId3"/>
    <p:sldId id="272" r:id="rId4"/>
    <p:sldId id="269" r:id="rId5"/>
    <p:sldId id="257" r:id="rId6"/>
    <p:sldId id="287" r:id="rId7"/>
    <p:sldId id="263" r:id="rId8"/>
    <p:sldId id="264" r:id="rId9"/>
    <p:sldId id="275" r:id="rId10"/>
    <p:sldId id="279" r:id="rId11"/>
    <p:sldId id="274" r:id="rId12"/>
    <p:sldId id="260" r:id="rId13"/>
    <p:sldId id="281" r:id="rId14"/>
    <p:sldId id="282" r:id="rId15"/>
    <p:sldId id="283" r:id="rId16"/>
    <p:sldId id="276" r:id="rId17"/>
    <p:sldId id="284" r:id="rId18"/>
    <p:sldId id="285" r:id="rId19"/>
    <p:sldId id="286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>
        <p:scale>
          <a:sx n="70" d="100"/>
          <a:sy n="70" d="100"/>
        </p:scale>
        <p:origin x="-52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902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4/27/10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17961-AB47-4599-AE88-D36F8800D7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4/17/10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BA5F7-6430-4595-B7CB-F23D05D83E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4/27/10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35750D-4410-4EDB-AD51-FADC9790B365}" type="datetimeFigureOut">
              <a:rPr lang="en-US" smtClean="0"/>
              <a:pPr/>
              <a:t>4/30/2010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FEB9B1-0567-4EED-A02D-4282F9FD8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LTMS Version 2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Sequence VID Example</a:t>
            </a:r>
            <a:endParaRPr lang="en-US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LTMS TF SS</a:t>
            </a:r>
          </a:p>
          <a:p>
            <a:r>
              <a:rPr lang="en-US" dirty="0" smtClean="0"/>
              <a:t>May 11</a:t>
            </a:r>
            <a:r>
              <a:rPr lang="en-US" dirty="0" smtClean="0"/>
              <a:t>, </a:t>
            </a:r>
            <a:r>
              <a:rPr lang="en-US" dirty="0" smtClean="0"/>
              <a:t>2010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938" y="512763"/>
            <a:ext cx="8620125" cy="583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517525"/>
            <a:ext cx="8582025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FEI1 Effective Pass Limit Results</a:t>
            </a:r>
            <a:endParaRPr lang="en-US" dirty="0">
              <a:effectLst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FEI2 Effective Pass Limit Results</a:t>
            </a:r>
            <a:endParaRPr lang="en-US" dirty="0">
              <a:effectLst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762000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FEI1 Variability Results</a:t>
            </a:r>
            <a:endParaRPr lang="en-US" dirty="0">
              <a:effectLst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FEI2 Variability Results</a:t>
            </a:r>
            <a:endParaRPr lang="en-US" dirty="0">
              <a:effectLst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450" y="685800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FEI1 Effective Pass Limit Stand 10B</a:t>
            </a:r>
            <a:endParaRPr lang="en-US" dirty="0">
              <a:effectLst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609600"/>
            <a:ext cx="85725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FEI2 Effective Pass Limit Stand 10B</a:t>
            </a:r>
            <a:endParaRPr lang="en-US" dirty="0">
              <a:effectLst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5725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FEI1 Effective Pass Limit Stand 13A</a:t>
            </a:r>
            <a:endParaRPr lang="en-US" dirty="0">
              <a:effectLst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85725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229600" cy="59436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FEI2 Effective Pass Limit Stand 13A</a:t>
            </a:r>
            <a:endParaRPr lang="en-US" dirty="0">
              <a:effectLst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85725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235 data entries</a:t>
            </a:r>
          </a:p>
          <a:p>
            <a:pPr lvl="1"/>
            <a:r>
              <a:rPr lang="en-US" dirty="0" smtClean="0"/>
              <a:t>160 chartable </a:t>
            </a:r>
            <a:r>
              <a:rPr lang="en-US" dirty="0" smtClean="0"/>
              <a:t>tests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Five </a:t>
            </a:r>
            <a:r>
              <a:rPr lang="en-US" dirty="0" smtClean="0"/>
              <a:t>test laboratories (A, B, D, F, G)</a:t>
            </a:r>
          </a:p>
          <a:p>
            <a:pPr lvl="1"/>
            <a:r>
              <a:rPr lang="en-US" dirty="0" smtClean="0"/>
              <a:t>35 test </a:t>
            </a:r>
            <a:r>
              <a:rPr lang="en-US" dirty="0" smtClean="0"/>
              <a:t>stands</a:t>
            </a:r>
          </a:p>
          <a:p>
            <a:pPr lvl="2"/>
            <a:r>
              <a:rPr lang="en-US" dirty="0" smtClean="0"/>
              <a:t>2 </a:t>
            </a:r>
            <a:r>
              <a:rPr lang="en-US" dirty="0" smtClean="0"/>
              <a:t>stands only had one ref </a:t>
            </a:r>
            <a:r>
              <a:rPr lang="en-US" dirty="0" smtClean="0"/>
              <a:t>test</a:t>
            </a:r>
          </a:p>
          <a:p>
            <a:pPr lvl="2"/>
            <a:r>
              <a:rPr lang="en-US" dirty="0" smtClean="0"/>
              <a:t>These stands were not </a:t>
            </a:r>
            <a:r>
              <a:rPr lang="en-US" dirty="0" smtClean="0"/>
              <a:t>included in this </a:t>
            </a:r>
            <a:r>
              <a:rPr lang="en-US" dirty="0" smtClean="0"/>
              <a:t>analysis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Reference oil timeframe:  </a:t>
            </a:r>
            <a:r>
              <a:rPr lang="en-US" dirty="0" smtClean="0"/>
              <a:t>1/18/09 </a:t>
            </a:r>
            <a:r>
              <a:rPr lang="en-US" dirty="0" smtClean="0"/>
              <a:t>– 4/7/10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Reference Oil Data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88F700-E211-4B06-9379-8538F08BA508}" type="slidenum">
              <a:rPr lang="en-US"/>
              <a:pPr/>
              <a:t>3</a:t>
            </a:fld>
            <a:endParaRPr lang="en-US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New LTMS for the </a:t>
            </a:r>
            <a:r>
              <a:rPr lang="en-US" dirty="0" smtClean="0">
                <a:effectLst/>
              </a:rPr>
              <a:t>VID</a:t>
            </a:r>
            <a:endParaRPr lang="en-US" dirty="0">
              <a:effectLst/>
            </a:endParaRP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2400"/>
            <a:ext cx="8102600" cy="5092700"/>
          </a:xfrm>
        </p:spPr>
        <p:txBody>
          <a:bodyPr/>
          <a:lstStyle/>
          <a:p>
            <a:r>
              <a:rPr lang="en-US" sz="2900" dirty="0" smtClean="0"/>
              <a:t>Stand </a:t>
            </a:r>
            <a:r>
              <a:rPr lang="en-US" sz="2900" dirty="0"/>
              <a:t>Based Severity Adjustment </a:t>
            </a:r>
            <a:r>
              <a:rPr lang="en-US" sz="2900" dirty="0" smtClean="0"/>
              <a:t>System</a:t>
            </a:r>
          </a:p>
          <a:p>
            <a:r>
              <a:rPr lang="en-US" sz="2900" dirty="0" smtClean="0"/>
              <a:t>“Old system” used continuous SA</a:t>
            </a:r>
            <a:endParaRPr lang="en-US" sz="2900" dirty="0"/>
          </a:p>
          <a:p>
            <a:r>
              <a:rPr lang="en-US" sz="2900" dirty="0"/>
              <a:t>Primary Parameters</a:t>
            </a:r>
          </a:p>
          <a:p>
            <a:pPr lvl="1"/>
            <a:r>
              <a:rPr lang="en-US" sz="2700" dirty="0" smtClean="0"/>
              <a:t>FEI1, %</a:t>
            </a:r>
          </a:p>
          <a:p>
            <a:pPr lvl="1"/>
            <a:r>
              <a:rPr lang="en-US" sz="2700" dirty="0" smtClean="0"/>
              <a:t>FEI2, %</a:t>
            </a:r>
            <a:endParaRPr lang="en-US" sz="2700" dirty="0" smtClean="0"/>
          </a:p>
          <a:p>
            <a:r>
              <a:rPr lang="en-US" sz="3100" dirty="0" smtClean="0"/>
              <a:t>Set </a:t>
            </a:r>
            <a:r>
              <a:rPr lang="en-US" sz="3100" dirty="0" smtClean="0">
                <a:sym typeface="Symbol"/>
              </a:rPr>
              <a:t> = 0.3 (same as the ‘old’ system)</a:t>
            </a:r>
          </a:p>
          <a:p>
            <a:r>
              <a:rPr lang="en-US" sz="3100" dirty="0" smtClean="0">
                <a:sym typeface="Symbol"/>
              </a:rPr>
              <a:t>Assumed pass limit </a:t>
            </a:r>
            <a:r>
              <a:rPr lang="en-US" sz="3100" dirty="0" smtClean="0">
                <a:sym typeface="Symbol"/>
              </a:rPr>
              <a:t>based on</a:t>
            </a:r>
            <a:r>
              <a:rPr lang="en-US" sz="3100" dirty="0" smtClean="0">
                <a:sym typeface="Symbol"/>
              </a:rPr>
              <a:t> xW-20 viscosity grades</a:t>
            </a:r>
          </a:p>
          <a:p>
            <a:pPr lvl="1"/>
            <a:r>
              <a:rPr lang="en-US" sz="2700" dirty="0" smtClean="0">
                <a:sym typeface="Symbol"/>
              </a:rPr>
              <a:t>FEI1=1.4, FEI2=1.2</a:t>
            </a:r>
          </a:p>
          <a:p>
            <a:pPr lvl="1"/>
            <a:r>
              <a:rPr lang="en-US" sz="2700" dirty="0" smtClean="0">
                <a:sym typeface="Symbol"/>
              </a:rPr>
              <a:t>Set </a:t>
            </a:r>
            <a:r>
              <a:rPr lang="en-US" sz="2700" dirty="0" err="1" smtClean="0">
                <a:sym typeface="Symbol"/>
              </a:rPr>
              <a:t>Shewhart</a:t>
            </a:r>
            <a:r>
              <a:rPr lang="en-US" sz="2700" dirty="0" smtClean="0">
                <a:sym typeface="Symbol"/>
              </a:rPr>
              <a:t> limits to ±2.0</a:t>
            </a:r>
            <a:endParaRPr lang="en-US" sz="2700" dirty="0"/>
          </a:p>
          <a:p>
            <a:endParaRPr lang="en-US" sz="2900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>
                <a:effectLst/>
              </a:rPr>
              <a:t>LTMS Version 2 Chart Constants and Limits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066800"/>
            <a:ext cx="359664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3352800"/>
            <a:ext cx="485574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5725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5725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517525"/>
            <a:ext cx="85725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225" y="517525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6225" y="517525"/>
            <a:ext cx="859155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797</TotalTime>
  <Words>161</Words>
  <Application>Microsoft Office PowerPoint</Application>
  <PresentationFormat>On-screen Show (4:3)</PresentationFormat>
  <Paragraphs>37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LTMS Version 2 Sequence VID Example</vt:lpstr>
      <vt:lpstr>Reference Oil Data </vt:lpstr>
      <vt:lpstr>New LTMS for the VID</vt:lpstr>
      <vt:lpstr>LTMS Version 2 Chart Constants and Limits </vt:lpstr>
      <vt:lpstr> </vt:lpstr>
      <vt:lpstr> </vt:lpstr>
      <vt:lpstr> </vt:lpstr>
      <vt:lpstr>Slide 8</vt:lpstr>
      <vt:lpstr>Slide 9</vt:lpstr>
      <vt:lpstr>Slide 10</vt:lpstr>
      <vt:lpstr>Slide 11</vt:lpstr>
      <vt:lpstr>FEI1 Effective Pass Limit Results</vt:lpstr>
      <vt:lpstr>FEI2 Effective Pass Limit Results</vt:lpstr>
      <vt:lpstr>FEI1 Variability Results</vt:lpstr>
      <vt:lpstr>FEI2 Variability Results</vt:lpstr>
      <vt:lpstr>FEI1 Effective Pass Limit Stand 10B</vt:lpstr>
      <vt:lpstr>FEI2 Effective Pass Limit Stand 10B</vt:lpstr>
      <vt:lpstr>FEI1 Effective Pass Limit Stand 13A</vt:lpstr>
      <vt:lpstr>FEI2 Effective Pass Limit Stand 13A</vt:lpstr>
    </vt:vector>
  </TitlesOfParts>
  <Company>Chevron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VIII Example</dc:title>
  <dc:creator>Josephine Martinez</dc:creator>
  <cp:lastModifiedBy>JBuckingham</cp:lastModifiedBy>
  <cp:revision>70</cp:revision>
  <dcterms:created xsi:type="dcterms:W3CDTF">2010-04-09T16:50:23Z</dcterms:created>
  <dcterms:modified xsi:type="dcterms:W3CDTF">2010-04-30T20:49:08Z</dcterms:modified>
</cp:coreProperties>
</file>