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9" r:id="rId4"/>
    <p:sldId id="257" r:id="rId5"/>
    <p:sldId id="263" r:id="rId6"/>
    <p:sldId id="271" r:id="rId7"/>
    <p:sldId id="258" r:id="rId8"/>
    <p:sldId id="264" r:id="rId9"/>
    <p:sldId id="260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c101nt3usr1.chvpk.chevrontexaco.net\JOGM$\my%20documents\LTMS\SeqVIIIltmsv2examp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\SeqVIIIltmsv2example%2004271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\SeqVIIIltmsv2example%2004271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\SeqVIIIltmsv2example%2004271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\SeqVIIIltmsv2example%2004271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c101nt3usr1.chvpk.chevrontexaco.net\JOGM$\my%20documents\LTMS\SeqVIIIltmsv2exampl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c101nt3usr1.chvpk.chevrontexaco.net\JOGM$\my%20documents\LTMS\SeqVIIIltmsv2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6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Fate of Sequence VIII Calibration Attempts from LTMS Dataset - Current System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spPr>
              <a:solidFill>
                <a:schemeClr val="accent2">
                  <a:lumMod val="75000"/>
                </a:schemeClr>
              </a:solidFill>
            </c:spPr>
          </c:dPt>
          <c:cat>
            <c:strRef>
              <c:f>AlarmsCurrent!$D$22:$D$25</c:f>
              <c:strCache>
                <c:ptCount val="4"/>
                <c:pt idx="0">
                  <c:v>Aborted</c:v>
                </c:pt>
                <c:pt idx="1">
                  <c:v>Invalid</c:v>
                </c:pt>
                <c:pt idx="2">
                  <c:v>Failed</c:v>
                </c:pt>
                <c:pt idx="3">
                  <c:v>Success</c:v>
                </c:pt>
              </c:strCache>
            </c:strRef>
          </c:cat>
          <c:val>
            <c:numRef>
              <c:f>AlarmsCurrent!$C$22:$C$25</c:f>
              <c:numCache>
                <c:formatCode>0.0</c:formatCode>
                <c:ptCount val="4"/>
                <c:pt idx="0">
                  <c:v>6.6889632107023411</c:v>
                </c:pt>
                <c:pt idx="1">
                  <c:v>28.093645484949789</c:v>
                </c:pt>
                <c:pt idx="2">
                  <c:v>12.04013377926422</c:v>
                </c:pt>
                <c:pt idx="3">
                  <c:v>53.177257525083469</c:v>
                </c:pt>
              </c:numCache>
            </c:numRef>
          </c:val>
        </c:ser>
        <c:shape val="cylinder"/>
        <c:axId val="58360960"/>
        <c:axId val="58362496"/>
        <c:axId val="0"/>
      </c:bar3DChart>
      <c:catAx>
        <c:axId val="58360960"/>
        <c:scaling>
          <c:orientation val="minMax"/>
        </c:scaling>
        <c:axPos val="l"/>
        <c:majorTickMark val="none"/>
        <c:tickLblPos val="nextTo"/>
        <c:crossAx val="58362496"/>
        <c:crosses val="autoZero"/>
        <c:auto val="1"/>
        <c:lblAlgn val="ctr"/>
        <c:lblOffset val="100"/>
      </c:catAx>
      <c:valAx>
        <c:axId val="58362496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 of Calibration Attempts</a:t>
                </a:r>
              </a:p>
            </c:rich>
          </c:tx>
          <c:layout/>
        </c:title>
        <c:numFmt formatCode="0" sourceLinked="0"/>
        <c:tickLblPos val="nextTo"/>
        <c:crossAx val="58360960"/>
        <c:crosses val="autoZero"/>
        <c:crossBetween val="between"/>
      </c:valAx>
    </c:plotArea>
    <c:plotVisOnly val="1"/>
  </c:chart>
  <c:txPr>
    <a:bodyPr/>
    <a:lstStyle/>
    <a:p>
      <a:pPr>
        <a:defRPr b="1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LTMS Alarms and Reference Period Extensions in Sequence VIII (TBWL Primary)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'Chartable By Lab'!$B$262</c:f>
              <c:strCache>
                <c:ptCount val="1"/>
                <c:pt idx="0">
                  <c:v>Extended 20% - New</c:v>
                </c:pt>
              </c:strCache>
            </c:strRef>
          </c:tx>
          <c:cat>
            <c:strRef>
              <c:f>'Chartable By Lab'!$E$261:$G$261</c:f>
              <c:strCache>
                <c:ptCount val="3"/>
                <c:pt idx="0">
                  <c:v>B</c:v>
                </c:pt>
                <c:pt idx="1">
                  <c:v>A</c:v>
                </c:pt>
                <c:pt idx="2">
                  <c:v>A+B</c:v>
                </c:pt>
              </c:strCache>
            </c:strRef>
          </c:cat>
          <c:val>
            <c:numRef>
              <c:f>'Chartable By Lab'!$E$262:$G$262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'Chartable By Lab'!$B$263</c:f>
              <c:strCache>
                <c:ptCount val="1"/>
                <c:pt idx="0">
                  <c:v>Extended 40% - New</c:v>
                </c:pt>
              </c:strCache>
            </c:strRef>
          </c:tx>
          <c:cat>
            <c:strRef>
              <c:f>'Chartable By Lab'!$E$261:$G$261</c:f>
              <c:strCache>
                <c:ptCount val="3"/>
                <c:pt idx="0">
                  <c:v>B</c:v>
                </c:pt>
                <c:pt idx="1">
                  <c:v>A</c:v>
                </c:pt>
                <c:pt idx="2">
                  <c:v>A+B</c:v>
                </c:pt>
              </c:strCache>
            </c:strRef>
          </c:cat>
          <c:val>
            <c:numRef>
              <c:f>'Chartable By Lab'!$E$263:$G$263</c:f>
              <c:numCache>
                <c:formatCode>General</c:formatCode>
                <c:ptCount val="3"/>
                <c:pt idx="0">
                  <c:v>9</c:v>
                </c:pt>
                <c:pt idx="1">
                  <c:v>31</c:v>
                </c:pt>
                <c:pt idx="2">
                  <c:v>40</c:v>
                </c:pt>
              </c:numCache>
            </c:numRef>
          </c:val>
        </c:ser>
        <c:ser>
          <c:idx val="2"/>
          <c:order val="2"/>
          <c:tx>
            <c:strRef>
              <c:f>'Chartable By Lab'!$B$264</c:f>
              <c:strCache>
                <c:ptCount val="1"/>
                <c:pt idx="0">
                  <c:v>Reduced Interval - New</c:v>
                </c:pt>
              </c:strCache>
            </c:strRef>
          </c:tx>
          <c:cat>
            <c:strRef>
              <c:f>'Chartable By Lab'!$E$261:$G$261</c:f>
              <c:strCache>
                <c:ptCount val="3"/>
                <c:pt idx="0">
                  <c:v>B</c:v>
                </c:pt>
                <c:pt idx="1">
                  <c:v>A</c:v>
                </c:pt>
                <c:pt idx="2">
                  <c:v>A+B</c:v>
                </c:pt>
              </c:strCache>
            </c:strRef>
          </c:cat>
          <c:val>
            <c:numRef>
              <c:f>'Chartable By Lab'!$E$264:$G$264</c:f>
              <c:numCache>
                <c:formatCode>General</c:formatCode>
                <c:ptCount val="3"/>
                <c:pt idx="0">
                  <c:v>11</c:v>
                </c:pt>
                <c:pt idx="1">
                  <c:v>3</c:v>
                </c:pt>
                <c:pt idx="2">
                  <c:v>14</c:v>
                </c:pt>
              </c:numCache>
            </c:numRef>
          </c:val>
        </c:ser>
        <c:ser>
          <c:idx val="3"/>
          <c:order val="3"/>
          <c:tx>
            <c:strRef>
              <c:f>'Chartable By Lab'!$B$265</c:f>
              <c:strCache>
                <c:ptCount val="1"/>
                <c:pt idx="0">
                  <c:v>Unacceptable - New</c:v>
                </c:pt>
              </c:strCache>
            </c:strRef>
          </c:tx>
          <c:cat>
            <c:strRef>
              <c:f>'Chartable By Lab'!$E$261:$G$261</c:f>
              <c:strCache>
                <c:ptCount val="3"/>
                <c:pt idx="0">
                  <c:v>B</c:v>
                </c:pt>
                <c:pt idx="1">
                  <c:v>A</c:v>
                </c:pt>
                <c:pt idx="2">
                  <c:v>A+B</c:v>
                </c:pt>
              </c:strCache>
            </c:strRef>
          </c:cat>
          <c:val>
            <c:numRef>
              <c:f>'Chartable By Lab'!$E$265:$G$265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8</c:v>
                </c:pt>
              </c:numCache>
            </c:numRef>
          </c:val>
        </c:ser>
        <c:ser>
          <c:idx val="4"/>
          <c:order val="4"/>
          <c:tx>
            <c:strRef>
              <c:f>'Chartable By Lab'!$B$266</c:f>
              <c:strCache>
                <c:ptCount val="1"/>
                <c:pt idx="0">
                  <c:v>Unacceptable - Current</c:v>
                </c:pt>
              </c:strCache>
            </c:strRef>
          </c:tx>
          <c:cat>
            <c:strRef>
              <c:f>'Chartable By Lab'!$E$261:$G$261</c:f>
              <c:strCache>
                <c:ptCount val="3"/>
                <c:pt idx="0">
                  <c:v>B</c:v>
                </c:pt>
                <c:pt idx="1">
                  <c:v>A</c:v>
                </c:pt>
                <c:pt idx="2">
                  <c:v>A+B</c:v>
                </c:pt>
              </c:strCache>
            </c:strRef>
          </c:cat>
          <c:val>
            <c:numRef>
              <c:f>'Chartable By Lab'!$E$266:$G$266</c:f>
              <c:numCache>
                <c:formatCode>General</c:formatCode>
                <c:ptCount val="3"/>
                <c:pt idx="0">
                  <c:v>16</c:v>
                </c:pt>
                <c:pt idx="1">
                  <c:v>1</c:v>
                </c:pt>
                <c:pt idx="2">
                  <c:v>17</c:v>
                </c:pt>
              </c:numCache>
            </c:numRef>
          </c:val>
        </c:ser>
        <c:shape val="cylinder"/>
        <c:axId val="59771136"/>
        <c:axId val="59785600"/>
        <c:axId val="0"/>
      </c:bar3DChart>
      <c:catAx>
        <c:axId val="5977113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Test Lab</a:t>
                </a:r>
              </a:p>
            </c:rich>
          </c:tx>
          <c:layout/>
        </c:title>
        <c:majorTickMark val="none"/>
        <c:tickLblPos val="nextTo"/>
        <c:crossAx val="59785600"/>
        <c:crosses val="autoZero"/>
        <c:auto val="1"/>
        <c:lblAlgn val="ctr"/>
        <c:lblOffset val="100"/>
      </c:catAx>
      <c:valAx>
        <c:axId val="5978560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Alarms and Extensions</a:t>
                </a:r>
              </a:p>
            </c:rich>
          </c:tx>
          <c:layout/>
        </c:title>
        <c:numFmt formatCode="General" sourceLinked="1"/>
        <c:tickLblPos val="nextTo"/>
        <c:crossAx val="597711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b="1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TBWL e</a:t>
            </a:r>
            <a:r>
              <a:rPr lang="en-US" baseline="-25000"/>
              <a:t>i</a:t>
            </a:r>
            <a:r>
              <a:rPr lang="en-US" baseline="0"/>
              <a:t> Shewhart Chart by Lab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Lab A</c:v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val>
            <c:numRef>
              <c:f>'Chartable By Lab'!$Y$6:$Y$107</c:f>
              <c:numCache>
                <c:formatCode>General</c:formatCode>
                <c:ptCount val="102"/>
                <c:pt idx="0">
                  <c:v>-0.63723333333333354</c:v>
                </c:pt>
                <c:pt idx="1">
                  <c:v>1.3725133333333337</c:v>
                </c:pt>
                <c:pt idx="2">
                  <c:v>-0.75488933333333386</c:v>
                </c:pt>
                <c:pt idx="3">
                  <c:v>1.2783885333333338</c:v>
                </c:pt>
                <c:pt idx="4">
                  <c:v>-3.3595891733333327</c:v>
                </c:pt>
                <c:pt idx="5">
                  <c:v>-1.5994713386666668</c:v>
                </c:pt>
                <c:pt idx="6">
                  <c:v>0.1910229290666666</c:v>
                </c:pt>
                <c:pt idx="7">
                  <c:v>0.12341834325333334</c:v>
                </c:pt>
                <c:pt idx="8">
                  <c:v>0.12813467460266662</c:v>
                </c:pt>
                <c:pt idx="9">
                  <c:v>-0.73929226031786666</c:v>
                </c:pt>
                <c:pt idx="10">
                  <c:v>0.84796619174570631</c:v>
                </c:pt>
                <c:pt idx="11">
                  <c:v>-1.0262270466034347</c:v>
                </c:pt>
                <c:pt idx="12">
                  <c:v>1.403618362717252</c:v>
                </c:pt>
                <c:pt idx="13">
                  <c:v>-0.37710530982619817</c:v>
                </c:pt>
                <c:pt idx="14">
                  <c:v>-0.43908424786095873</c:v>
                </c:pt>
                <c:pt idx="15">
                  <c:v>0.46313260171123322</c:v>
                </c:pt>
                <c:pt idx="16">
                  <c:v>0.95760608136898662</c:v>
                </c:pt>
                <c:pt idx="17">
                  <c:v>-0.23331513490481073</c:v>
                </c:pt>
                <c:pt idx="18">
                  <c:v>-0.36305210792384879</c:v>
                </c:pt>
                <c:pt idx="19">
                  <c:v>-0.50344168633907904</c:v>
                </c:pt>
                <c:pt idx="20">
                  <c:v>0.30544665092873691</c:v>
                </c:pt>
                <c:pt idx="21">
                  <c:v>1.1143573207429902</c:v>
                </c:pt>
                <c:pt idx="22">
                  <c:v>-1.0252141434056079</c:v>
                </c:pt>
                <c:pt idx="23">
                  <c:v>1.707228685275513</c:v>
                </c:pt>
                <c:pt idx="24">
                  <c:v>-0.91161705177958963</c:v>
                </c:pt>
                <c:pt idx="25">
                  <c:v>-0.22929364142367153</c:v>
                </c:pt>
                <c:pt idx="26">
                  <c:v>1.4436650868610628</c:v>
                </c:pt>
                <c:pt idx="27">
                  <c:v>0.11113206948885021</c:v>
                </c:pt>
                <c:pt idx="28">
                  <c:v>-0.7860943444089199</c:v>
                </c:pt>
                <c:pt idx="29">
                  <c:v>-1.2466754755271359</c:v>
                </c:pt>
                <c:pt idx="30">
                  <c:v>0.76995961957829184</c:v>
                </c:pt>
                <c:pt idx="31">
                  <c:v>-0.5047323043373666</c:v>
                </c:pt>
                <c:pt idx="32">
                  <c:v>-0.53228584346989383</c:v>
                </c:pt>
                <c:pt idx="33">
                  <c:v>-0.51282867477591487</c:v>
                </c:pt>
                <c:pt idx="34">
                  <c:v>-0.45346293982073188</c:v>
                </c:pt>
                <c:pt idx="35">
                  <c:v>0.8002296481434148</c:v>
                </c:pt>
                <c:pt idx="36">
                  <c:v>0.46858371851473168</c:v>
                </c:pt>
                <c:pt idx="37">
                  <c:v>-0.31473302518821472</c:v>
                </c:pt>
                <c:pt idx="38">
                  <c:v>0.30431357984942847</c:v>
                </c:pt>
                <c:pt idx="39">
                  <c:v>-1.5195491361204574</c:v>
                </c:pt>
                <c:pt idx="40">
                  <c:v>-0.83763930889636562</c:v>
                </c:pt>
                <c:pt idx="41">
                  <c:v>0.50358855288290716</c:v>
                </c:pt>
                <c:pt idx="42">
                  <c:v>-0.28682915769367417</c:v>
                </c:pt>
                <c:pt idx="43">
                  <c:v>-1.3158633261549388</c:v>
                </c:pt>
                <c:pt idx="44">
                  <c:v>2.4609093390760481</c:v>
                </c:pt>
                <c:pt idx="45">
                  <c:v>0.54012747126083904</c:v>
                </c:pt>
                <c:pt idx="46">
                  <c:v>0.20940197700867119</c:v>
                </c:pt>
                <c:pt idx="47">
                  <c:v>0.18132158160693695</c:v>
                </c:pt>
                <c:pt idx="48">
                  <c:v>-0.42904273471445065</c:v>
                </c:pt>
                <c:pt idx="49">
                  <c:v>0.60496581222844015</c:v>
                </c:pt>
                <c:pt idx="50">
                  <c:v>-0.9384273502172481</c:v>
                </c:pt>
                <c:pt idx="51">
                  <c:v>0.16195811982620145</c:v>
                </c:pt>
                <c:pt idx="52">
                  <c:v>6.5166495860961127E-2</c:v>
                </c:pt>
                <c:pt idx="53">
                  <c:v>2.2833196688768927E-2</c:v>
                </c:pt>
                <c:pt idx="54">
                  <c:v>-0.50243344264898493</c:v>
                </c:pt>
                <c:pt idx="55">
                  <c:v>-1.0450467541191872</c:v>
                </c:pt>
                <c:pt idx="56">
                  <c:v>-0.3373374032953505</c:v>
                </c:pt>
                <c:pt idx="57">
                  <c:v>0.73803007736372006</c:v>
                </c:pt>
                <c:pt idx="58">
                  <c:v>1.7131240618909758</c:v>
                </c:pt>
                <c:pt idx="59">
                  <c:v>-1.1807007504872193</c:v>
                </c:pt>
                <c:pt idx="60">
                  <c:v>0.64423939961022469</c:v>
                </c:pt>
                <c:pt idx="61">
                  <c:v>0.78819151968818013</c:v>
                </c:pt>
                <c:pt idx="62">
                  <c:v>0.55335321575054353</c:v>
                </c:pt>
                <c:pt idx="63">
                  <c:v>-0.12671742739956501</c:v>
                </c:pt>
                <c:pt idx="64">
                  <c:v>-0.74797394191965172</c:v>
                </c:pt>
                <c:pt idx="65">
                  <c:v>0.25442084646427837</c:v>
                </c:pt>
                <c:pt idx="66">
                  <c:v>0.21283667717142277</c:v>
                </c:pt>
                <c:pt idx="67">
                  <c:v>-2.4630658262861836E-2</c:v>
                </c:pt>
                <c:pt idx="68">
                  <c:v>1.8130954733897104</c:v>
                </c:pt>
                <c:pt idx="69">
                  <c:v>0.45917637871176842</c:v>
                </c:pt>
                <c:pt idx="70">
                  <c:v>0.43304110296941484</c:v>
                </c:pt>
                <c:pt idx="71">
                  <c:v>0.34643288237553183</c:v>
                </c:pt>
                <c:pt idx="72">
                  <c:v>0.16834630590042543</c:v>
                </c:pt>
                <c:pt idx="73">
                  <c:v>-1.6326229552796598</c:v>
                </c:pt>
                <c:pt idx="74">
                  <c:v>1.3535016357762724</c:v>
                </c:pt>
                <c:pt idx="75">
                  <c:v>0.79390130862101793</c:v>
                </c:pt>
                <c:pt idx="76">
                  <c:v>-0.33807895310318598</c:v>
                </c:pt>
                <c:pt idx="77">
                  <c:v>-1.6179631624825488</c:v>
                </c:pt>
                <c:pt idx="78">
                  <c:v>0.9401294700139613</c:v>
                </c:pt>
                <c:pt idx="79">
                  <c:v>-0.75649642398883143</c:v>
                </c:pt>
                <c:pt idx="80">
                  <c:v>0.98560286080893489</c:v>
                </c:pt>
                <c:pt idx="81">
                  <c:v>-1.4058177113528518</c:v>
                </c:pt>
                <c:pt idx="82">
                  <c:v>-0.56425416908228132</c:v>
                </c:pt>
                <c:pt idx="83">
                  <c:v>0.45379666473417468</c:v>
                </c:pt>
                <c:pt idx="84">
                  <c:v>-0.80076266821266007</c:v>
                </c:pt>
                <c:pt idx="85">
                  <c:v>1.1336898654298717</c:v>
                </c:pt>
                <c:pt idx="86">
                  <c:v>-1.1733481076561025</c:v>
                </c:pt>
                <c:pt idx="87">
                  <c:v>-2.002578486124881</c:v>
                </c:pt>
                <c:pt idx="88">
                  <c:v>-1.1804627888999057</c:v>
                </c:pt>
                <c:pt idx="89">
                  <c:v>0.65042976888007564</c:v>
                </c:pt>
                <c:pt idx="90">
                  <c:v>-0.59765618489593908</c:v>
                </c:pt>
                <c:pt idx="91">
                  <c:v>0.84577505208324877</c:v>
                </c:pt>
                <c:pt idx="92">
                  <c:v>-0.21887995833340129</c:v>
                </c:pt>
                <c:pt idx="93">
                  <c:v>3.4796033333278964E-2</c:v>
                </c:pt>
                <c:pt idx="94">
                  <c:v>-0.44076317333337683</c:v>
                </c:pt>
                <c:pt idx="95">
                  <c:v>-7.7105386667014053E-3</c:v>
                </c:pt>
                <c:pt idx="96">
                  <c:v>0.7085315690666385</c:v>
                </c:pt>
                <c:pt idx="97" formatCode="0.0000">
                  <c:v>2.2228252552533112</c:v>
                </c:pt>
                <c:pt idx="98">
                  <c:v>-0.20453979579735121</c:v>
                </c:pt>
                <c:pt idx="99">
                  <c:v>1.817968163362119</c:v>
                </c:pt>
                <c:pt idx="100">
                  <c:v>0.7658745306896958</c:v>
                </c:pt>
                <c:pt idx="101">
                  <c:v>1.3023996245517566</c:v>
                </c:pt>
              </c:numCache>
            </c:numRef>
          </c:val>
        </c:ser>
        <c:ser>
          <c:idx val="1"/>
          <c:order val="1"/>
          <c:tx>
            <c:v>Lab B</c:v>
          </c:tx>
          <c:marker>
            <c:symbol val="none"/>
          </c:marker>
          <c:val>
            <c:numRef>
              <c:f>'Chartable By Lab'!$Y$115:$Y$200</c:f>
              <c:numCache>
                <c:formatCode>General</c:formatCode>
                <c:ptCount val="86"/>
                <c:pt idx="0">
                  <c:v>-0.76466666666666672</c:v>
                </c:pt>
                <c:pt idx="1">
                  <c:v>-0.22943333333333343</c:v>
                </c:pt>
                <c:pt idx="2">
                  <c:v>1.3458533333333333</c:v>
                </c:pt>
                <c:pt idx="3">
                  <c:v>-2.393917333333333</c:v>
                </c:pt>
                <c:pt idx="4">
                  <c:v>-1.8857338666666665</c:v>
                </c:pt>
                <c:pt idx="5">
                  <c:v>-0.2438870933333333</c:v>
                </c:pt>
                <c:pt idx="6">
                  <c:v>1.6872903253333333</c:v>
                </c:pt>
                <c:pt idx="7">
                  <c:v>-0.36986773973333337</c:v>
                </c:pt>
                <c:pt idx="8">
                  <c:v>0.57090580821333381</c:v>
                </c:pt>
                <c:pt idx="9">
                  <c:v>-0.69417535342933356</c:v>
                </c:pt>
                <c:pt idx="10">
                  <c:v>-0.7257402827434668</c:v>
                </c:pt>
                <c:pt idx="11">
                  <c:v>2.2995077738052272</c:v>
                </c:pt>
                <c:pt idx="12">
                  <c:v>-0.13099378095581865</c:v>
                </c:pt>
                <c:pt idx="13">
                  <c:v>-1.0459950247646548</c:v>
                </c:pt>
                <c:pt idx="14">
                  <c:v>0.36910398018827623</c:v>
                </c:pt>
                <c:pt idx="15">
                  <c:v>1.3540831841506213</c:v>
                </c:pt>
                <c:pt idx="16">
                  <c:v>-1.9452334526795032</c:v>
                </c:pt>
                <c:pt idx="17">
                  <c:v>-1.2909867621436026</c:v>
                </c:pt>
                <c:pt idx="18">
                  <c:v>1.2893105902851179</c:v>
                </c:pt>
                <c:pt idx="19">
                  <c:v>-0.53035152777190542</c:v>
                </c:pt>
                <c:pt idx="20">
                  <c:v>0.35321877778247579</c:v>
                </c:pt>
                <c:pt idx="21">
                  <c:v>0.51367502222598072</c:v>
                </c:pt>
                <c:pt idx="22">
                  <c:v>-1.0697599822192156</c:v>
                </c:pt>
                <c:pt idx="23">
                  <c:v>-1.4812079857753726</c:v>
                </c:pt>
                <c:pt idx="24">
                  <c:v>-0.8932663886202975</c:v>
                </c:pt>
                <c:pt idx="25">
                  <c:v>0.86868688910376168</c:v>
                </c:pt>
                <c:pt idx="26">
                  <c:v>2.7500495112830086</c:v>
                </c:pt>
                <c:pt idx="27">
                  <c:v>0.4783396090264076</c:v>
                </c:pt>
                <c:pt idx="28">
                  <c:v>-0.62912831277887438</c:v>
                </c:pt>
                <c:pt idx="29">
                  <c:v>-0.9023026502230993</c:v>
                </c:pt>
                <c:pt idx="30">
                  <c:v>-0.33984212017847942</c:v>
                </c:pt>
                <c:pt idx="31">
                  <c:v>-1.5649736961427827</c:v>
                </c:pt>
                <c:pt idx="32">
                  <c:v>1.2084210430857734</c:v>
                </c:pt>
                <c:pt idx="33">
                  <c:v>0.66153683446861899</c:v>
                </c:pt>
                <c:pt idx="34">
                  <c:v>-0.46217053242510475</c:v>
                </c:pt>
                <c:pt idx="35">
                  <c:v>-0.59903642594008355</c:v>
                </c:pt>
                <c:pt idx="36">
                  <c:v>0.1076708592479329</c:v>
                </c:pt>
                <c:pt idx="37">
                  <c:v>-1.8231633126016531</c:v>
                </c:pt>
                <c:pt idx="38">
                  <c:v>0.2655693499186772</c:v>
                </c:pt>
                <c:pt idx="39">
                  <c:v>1.9814554799349422</c:v>
                </c:pt>
                <c:pt idx="40">
                  <c:v>2.0659999999999998</c:v>
                </c:pt>
                <c:pt idx="41">
                  <c:v>-0.51163561605204699</c:v>
                </c:pt>
                <c:pt idx="42">
                  <c:v>-0.9112084928416373</c:v>
                </c:pt>
                <c:pt idx="43">
                  <c:v>0.39073320572669012</c:v>
                </c:pt>
                <c:pt idx="44">
                  <c:v>-1.468213435418648</c:v>
                </c:pt>
                <c:pt idx="45">
                  <c:v>-0.59067074833491817</c:v>
                </c:pt>
                <c:pt idx="46">
                  <c:v>-0.36983659866793461</c:v>
                </c:pt>
                <c:pt idx="47">
                  <c:v>1.2141307210656525</c:v>
                </c:pt>
                <c:pt idx="48">
                  <c:v>1.321304576852522</c:v>
                </c:pt>
                <c:pt idx="49">
                  <c:v>1.6139436614820175</c:v>
                </c:pt>
                <c:pt idx="50">
                  <c:v>2.0659999999999998</c:v>
                </c:pt>
                <c:pt idx="51">
                  <c:v>-0.11344507081438596</c:v>
                </c:pt>
                <c:pt idx="52">
                  <c:v>1.0545439433484911</c:v>
                </c:pt>
                <c:pt idx="53">
                  <c:v>-0.21546484532120708</c:v>
                </c:pt>
                <c:pt idx="54">
                  <c:v>-2.8583718762569656</c:v>
                </c:pt>
                <c:pt idx="55">
                  <c:v>-0.4163975010055726</c:v>
                </c:pt>
                <c:pt idx="56">
                  <c:v>5.1581999195542044E-2</c:v>
                </c:pt>
                <c:pt idx="57">
                  <c:v>0.63316559935643368</c:v>
                </c:pt>
                <c:pt idx="58">
                  <c:v>0.79163247948514692</c:v>
                </c:pt>
                <c:pt idx="59">
                  <c:v>-9.3794016411882564E-2</c:v>
                </c:pt>
                <c:pt idx="60">
                  <c:v>-0.34303521312950602</c:v>
                </c:pt>
                <c:pt idx="61">
                  <c:v>0.92127182949639541</c:v>
                </c:pt>
                <c:pt idx="62">
                  <c:v>1.9870174635971167</c:v>
                </c:pt>
                <c:pt idx="63">
                  <c:v>-1.0786029122307203E-2</c:v>
                </c:pt>
                <c:pt idx="64">
                  <c:v>0.93987117670215425</c:v>
                </c:pt>
                <c:pt idx="65">
                  <c:v>-1.6192030586382766</c:v>
                </c:pt>
                <c:pt idx="66">
                  <c:v>0.20973755308937864</c:v>
                </c:pt>
                <c:pt idx="67">
                  <c:v>2.4183900424715046</c:v>
                </c:pt>
                <c:pt idx="68">
                  <c:v>0.68471203397720226</c:v>
                </c:pt>
                <c:pt idx="69">
                  <c:v>-0.18493037281823826</c:v>
                </c:pt>
                <c:pt idx="70">
                  <c:v>-7.9744298254590645E-2</c:v>
                </c:pt>
                <c:pt idx="71">
                  <c:v>1.8039045613963278</c:v>
                </c:pt>
                <c:pt idx="72">
                  <c:v>-0.56637635088293758</c:v>
                </c:pt>
                <c:pt idx="73">
                  <c:v>1.7755989192936497</c:v>
                </c:pt>
                <c:pt idx="74">
                  <c:v>0.82297913543491963</c:v>
                </c:pt>
                <c:pt idx="75">
                  <c:v>0.65248330834793511</c:v>
                </c:pt>
                <c:pt idx="76">
                  <c:v>-1.8834133533216517</c:v>
                </c:pt>
                <c:pt idx="77">
                  <c:v>-1.385830682657321</c:v>
                </c:pt>
                <c:pt idx="78">
                  <c:v>-1.4965645461258572</c:v>
                </c:pt>
                <c:pt idx="79">
                  <c:v>-1.4976516369006858</c:v>
                </c:pt>
                <c:pt idx="80">
                  <c:v>0.78767869047945172</c:v>
                </c:pt>
                <c:pt idx="81">
                  <c:v>0.65374295238356173</c:v>
                </c:pt>
                <c:pt idx="82">
                  <c:v>1.4922943619068487</c:v>
                </c:pt>
                <c:pt idx="83">
                  <c:v>-1.8321645104745212</c:v>
                </c:pt>
                <c:pt idx="84">
                  <c:v>-1.0318316083796162</c:v>
                </c:pt>
                <c:pt idx="85">
                  <c:v>0.68313471329630671</c:v>
                </c:pt>
              </c:numCache>
            </c:numRef>
          </c:val>
        </c:ser>
        <c:ser>
          <c:idx val="4"/>
          <c:order val="2"/>
          <c:tx>
            <c:v>Level 2 Lower</c:v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none"/>
          </c:marker>
          <c:val>
            <c:numRef>
              <c:f>'Chartable By Lab'!$AG$6:$AG$107</c:f>
              <c:numCache>
                <c:formatCode>General</c:formatCode>
                <c:ptCount val="102"/>
                <c:pt idx="0">
                  <c:v>-1.734</c:v>
                </c:pt>
                <c:pt idx="1">
                  <c:v>-1.734</c:v>
                </c:pt>
                <c:pt idx="2">
                  <c:v>-1.734</c:v>
                </c:pt>
                <c:pt idx="3">
                  <c:v>-1.734</c:v>
                </c:pt>
                <c:pt idx="4">
                  <c:v>-1.734</c:v>
                </c:pt>
                <c:pt idx="5">
                  <c:v>-1.734</c:v>
                </c:pt>
                <c:pt idx="6">
                  <c:v>-1.734</c:v>
                </c:pt>
                <c:pt idx="7">
                  <c:v>-1.734</c:v>
                </c:pt>
                <c:pt idx="8">
                  <c:v>-1.734</c:v>
                </c:pt>
                <c:pt idx="9">
                  <c:v>-1.734</c:v>
                </c:pt>
                <c:pt idx="10">
                  <c:v>-1.734</c:v>
                </c:pt>
                <c:pt idx="11">
                  <c:v>-1.734</c:v>
                </c:pt>
                <c:pt idx="12">
                  <c:v>-1.734</c:v>
                </c:pt>
                <c:pt idx="13">
                  <c:v>-1.734</c:v>
                </c:pt>
                <c:pt idx="14">
                  <c:v>-1.734</c:v>
                </c:pt>
                <c:pt idx="15">
                  <c:v>-1.734</c:v>
                </c:pt>
                <c:pt idx="16">
                  <c:v>-1.734</c:v>
                </c:pt>
                <c:pt idx="17">
                  <c:v>-1.734</c:v>
                </c:pt>
                <c:pt idx="18">
                  <c:v>-1.734</c:v>
                </c:pt>
                <c:pt idx="19">
                  <c:v>-1.734</c:v>
                </c:pt>
                <c:pt idx="20">
                  <c:v>-1.734</c:v>
                </c:pt>
                <c:pt idx="21">
                  <c:v>-1.734</c:v>
                </c:pt>
                <c:pt idx="22">
                  <c:v>-1.734</c:v>
                </c:pt>
                <c:pt idx="23">
                  <c:v>-1.734</c:v>
                </c:pt>
                <c:pt idx="24">
                  <c:v>-1.734</c:v>
                </c:pt>
                <c:pt idx="25">
                  <c:v>-1.734</c:v>
                </c:pt>
                <c:pt idx="26">
                  <c:v>-1.734</c:v>
                </c:pt>
                <c:pt idx="27">
                  <c:v>-1.734</c:v>
                </c:pt>
                <c:pt idx="28">
                  <c:v>-1.734</c:v>
                </c:pt>
                <c:pt idx="29">
                  <c:v>-1.734</c:v>
                </c:pt>
                <c:pt idx="30">
                  <c:v>-1.734</c:v>
                </c:pt>
                <c:pt idx="31">
                  <c:v>-1.734</c:v>
                </c:pt>
                <c:pt idx="32">
                  <c:v>-1.734</c:v>
                </c:pt>
                <c:pt idx="33">
                  <c:v>-1.734</c:v>
                </c:pt>
                <c:pt idx="34">
                  <c:v>-1.734</c:v>
                </c:pt>
                <c:pt idx="35">
                  <c:v>-1.734</c:v>
                </c:pt>
                <c:pt idx="36">
                  <c:v>-1.734</c:v>
                </c:pt>
                <c:pt idx="37">
                  <c:v>-1.734</c:v>
                </c:pt>
                <c:pt idx="38">
                  <c:v>-1.734</c:v>
                </c:pt>
                <c:pt idx="39">
                  <c:v>-1.734</c:v>
                </c:pt>
                <c:pt idx="40">
                  <c:v>-1.734</c:v>
                </c:pt>
                <c:pt idx="41">
                  <c:v>-1.734</c:v>
                </c:pt>
                <c:pt idx="42">
                  <c:v>-1.734</c:v>
                </c:pt>
                <c:pt idx="43">
                  <c:v>-1.734</c:v>
                </c:pt>
                <c:pt idx="44">
                  <c:v>-1.734</c:v>
                </c:pt>
                <c:pt idx="45">
                  <c:v>-1.734</c:v>
                </c:pt>
                <c:pt idx="46">
                  <c:v>-1.734</c:v>
                </c:pt>
                <c:pt idx="47">
                  <c:v>-1.734</c:v>
                </c:pt>
                <c:pt idx="48">
                  <c:v>-1.734</c:v>
                </c:pt>
                <c:pt idx="49">
                  <c:v>-1.734</c:v>
                </c:pt>
                <c:pt idx="50">
                  <c:v>-1.734</c:v>
                </c:pt>
                <c:pt idx="51">
                  <c:v>-1.734</c:v>
                </c:pt>
                <c:pt idx="52">
                  <c:v>-1.734</c:v>
                </c:pt>
                <c:pt idx="53">
                  <c:v>-1.734</c:v>
                </c:pt>
                <c:pt idx="54">
                  <c:v>-1.734</c:v>
                </c:pt>
                <c:pt idx="55">
                  <c:v>-1.734</c:v>
                </c:pt>
                <c:pt idx="56">
                  <c:v>-1.734</c:v>
                </c:pt>
                <c:pt idx="57">
                  <c:v>-1.734</c:v>
                </c:pt>
                <c:pt idx="58">
                  <c:v>-1.734</c:v>
                </c:pt>
                <c:pt idx="59">
                  <c:v>-1.734</c:v>
                </c:pt>
                <c:pt idx="60">
                  <c:v>-1.734</c:v>
                </c:pt>
                <c:pt idx="61">
                  <c:v>-1.734</c:v>
                </c:pt>
                <c:pt idx="62">
                  <c:v>-1.734</c:v>
                </c:pt>
                <c:pt idx="63">
                  <c:v>-1.734</c:v>
                </c:pt>
                <c:pt idx="64">
                  <c:v>-1.734</c:v>
                </c:pt>
                <c:pt idx="65">
                  <c:v>-1.734</c:v>
                </c:pt>
                <c:pt idx="66">
                  <c:v>-1.734</c:v>
                </c:pt>
                <c:pt idx="67">
                  <c:v>-1.734</c:v>
                </c:pt>
                <c:pt idx="68">
                  <c:v>-1.734</c:v>
                </c:pt>
                <c:pt idx="69">
                  <c:v>-1.734</c:v>
                </c:pt>
                <c:pt idx="70">
                  <c:v>-1.734</c:v>
                </c:pt>
                <c:pt idx="71">
                  <c:v>-1.734</c:v>
                </c:pt>
                <c:pt idx="72">
                  <c:v>-1.734</c:v>
                </c:pt>
                <c:pt idx="73">
                  <c:v>-1.734</c:v>
                </c:pt>
                <c:pt idx="74">
                  <c:v>-1.734</c:v>
                </c:pt>
                <c:pt idx="75">
                  <c:v>-1.734</c:v>
                </c:pt>
                <c:pt idx="76">
                  <c:v>-1.734</c:v>
                </c:pt>
                <c:pt idx="77">
                  <c:v>-1.734</c:v>
                </c:pt>
                <c:pt idx="78">
                  <c:v>-1.734</c:v>
                </c:pt>
                <c:pt idx="79">
                  <c:v>-1.734</c:v>
                </c:pt>
                <c:pt idx="80">
                  <c:v>-1.734</c:v>
                </c:pt>
                <c:pt idx="81">
                  <c:v>-1.734</c:v>
                </c:pt>
                <c:pt idx="82">
                  <c:v>-1.734</c:v>
                </c:pt>
                <c:pt idx="83">
                  <c:v>-1.734</c:v>
                </c:pt>
                <c:pt idx="84">
                  <c:v>-1.734</c:v>
                </c:pt>
                <c:pt idx="85">
                  <c:v>-1.734</c:v>
                </c:pt>
                <c:pt idx="86">
                  <c:v>-1.734</c:v>
                </c:pt>
                <c:pt idx="87">
                  <c:v>-1.734</c:v>
                </c:pt>
                <c:pt idx="88">
                  <c:v>-1.734</c:v>
                </c:pt>
                <c:pt idx="89">
                  <c:v>-1.734</c:v>
                </c:pt>
                <c:pt idx="90">
                  <c:v>-1.734</c:v>
                </c:pt>
                <c:pt idx="91">
                  <c:v>-1.734</c:v>
                </c:pt>
                <c:pt idx="92">
                  <c:v>-1.734</c:v>
                </c:pt>
                <c:pt idx="93">
                  <c:v>-1.734</c:v>
                </c:pt>
                <c:pt idx="94">
                  <c:v>-1.734</c:v>
                </c:pt>
                <c:pt idx="95">
                  <c:v>-1.734</c:v>
                </c:pt>
                <c:pt idx="96">
                  <c:v>-1.734</c:v>
                </c:pt>
                <c:pt idx="97">
                  <c:v>-1.734</c:v>
                </c:pt>
                <c:pt idx="98">
                  <c:v>-1.734</c:v>
                </c:pt>
                <c:pt idx="99">
                  <c:v>-1.734</c:v>
                </c:pt>
                <c:pt idx="100">
                  <c:v>-1.734</c:v>
                </c:pt>
                <c:pt idx="101">
                  <c:v>-1.734</c:v>
                </c:pt>
              </c:numCache>
            </c:numRef>
          </c:val>
        </c:ser>
        <c:ser>
          <c:idx val="5"/>
          <c:order val="3"/>
          <c:tx>
            <c:v>Level 2 Upper</c:v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none"/>
          </c:marker>
          <c:val>
            <c:numRef>
              <c:f>'Chartable By Lab'!$AH$6:$AH$107</c:f>
              <c:numCache>
                <c:formatCode>General</c:formatCode>
                <c:ptCount val="102"/>
                <c:pt idx="0">
                  <c:v>1.734</c:v>
                </c:pt>
                <c:pt idx="1">
                  <c:v>1.734</c:v>
                </c:pt>
                <c:pt idx="2">
                  <c:v>1.734</c:v>
                </c:pt>
                <c:pt idx="3">
                  <c:v>1.734</c:v>
                </c:pt>
                <c:pt idx="4">
                  <c:v>1.734</c:v>
                </c:pt>
                <c:pt idx="5">
                  <c:v>1.734</c:v>
                </c:pt>
                <c:pt idx="6">
                  <c:v>1.734</c:v>
                </c:pt>
                <c:pt idx="7">
                  <c:v>1.734</c:v>
                </c:pt>
                <c:pt idx="8">
                  <c:v>1.734</c:v>
                </c:pt>
                <c:pt idx="9">
                  <c:v>1.734</c:v>
                </c:pt>
                <c:pt idx="10">
                  <c:v>1.734</c:v>
                </c:pt>
                <c:pt idx="11">
                  <c:v>1.734</c:v>
                </c:pt>
                <c:pt idx="12">
                  <c:v>1.734</c:v>
                </c:pt>
                <c:pt idx="13">
                  <c:v>1.734</c:v>
                </c:pt>
                <c:pt idx="14">
                  <c:v>1.734</c:v>
                </c:pt>
                <c:pt idx="15">
                  <c:v>1.734</c:v>
                </c:pt>
                <c:pt idx="16">
                  <c:v>1.734</c:v>
                </c:pt>
                <c:pt idx="17">
                  <c:v>1.734</c:v>
                </c:pt>
                <c:pt idx="18">
                  <c:v>1.734</c:v>
                </c:pt>
                <c:pt idx="19">
                  <c:v>1.734</c:v>
                </c:pt>
                <c:pt idx="20">
                  <c:v>1.734</c:v>
                </c:pt>
                <c:pt idx="21">
                  <c:v>1.734</c:v>
                </c:pt>
                <c:pt idx="22">
                  <c:v>1.734</c:v>
                </c:pt>
                <c:pt idx="23">
                  <c:v>1.734</c:v>
                </c:pt>
                <c:pt idx="24">
                  <c:v>1.734</c:v>
                </c:pt>
                <c:pt idx="25">
                  <c:v>1.734</c:v>
                </c:pt>
                <c:pt idx="26">
                  <c:v>1.734</c:v>
                </c:pt>
                <c:pt idx="27">
                  <c:v>1.734</c:v>
                </c:pt>
                <c:pt idx="28">
                  <c:v>1.734</c:v>
                </c:pt>
                <c:pt idx="29">
                  <c:v>1.734</c:v>
                </c:pt>
                <c:pt idx="30">
                  <c:v>1.734</c:v>
                </c:pt>
                <c:pt idx="31">
                  <c:v>1.734</c:v>
                </c:pt>
                <c:pt idx="32">
                  <c:v>1.734</c:v>
                </c:pt>
                <c:pt idx="33">
                  <c:v>1.734</c:v>
                </c:pt>
                <c:pt idx="34">
                  <c:v>1.734</c:v>
                </c:pt>
                <c:pt idx="35">
                  <c:v>1.734</c:v>
                </c:pt>
                <c:pt idx="36">
                  <c:v>1.734</c:v>
                </c:pt>
                <c:pt idx="37">
                  <c:v>1.734</c:v>
                </c:pt>
                <c:pt idx="38">
                  <c:v>1.734</c:v>
                </c:pt>
                <c:pt idx="39">
                  <c:v>1.734</c:v>
                </c:pt>
                <c:pt idx="40">
                  <c:v>1.734</c:v>
                </c:pt>
                <c:pt idx="41">
                  <c:v>1.734</c:v>
                </c:pt>
                <c:pt idx="42">
                  <c:v>1.734</c:v>
                </c:pt>
                <c:pt idx="43">
                  <c:v>1.734</c:v>
                </c:pt>
                <c:pt idx="44">
                  <c:v>1.734</c:v>
                </c:pt>
                <c:pt idx="45">
                  <c:v>1.734</c:v>
                </c:pt>
                <c:pt idx="46">
                  <c:v>1.734</c:v>
                </c:pt>
                <c:pt idx="47">
                  <c:v>1.734</c:v>
                </c:pt>
                <c:pt idx="48">
                  <c:v>1.734</c:v>
                </c:pt>
                <c:pt idx="49">
                  <c:v>1.734</c:v>
                </c:pt>
                <c:pt idx="50">
                  <c:v>1.734</c:v>
                </c:pt>
                <c:pt idx="51">
                  <c:v>1.734</c:v>
                </c:pt>
                <c:pt idx="52">
                  <c:v>1.734</c:v>
                </c:pt>
                <c:pt idx="53">
                  <c:v>1.734</c:v>
                </c:pt>
                <c:pt idx="54">
                  <c:v>1.734</c:v>
                </c:pt>
                <c:pt idx="55">
                  <c:v>1.734</c:v>
                </c:pt>
                <c:pt idx="56">
                  <c:v>1.734</c:v>
                </c:pt>
                <c:pt idx="57">
                  <c:v>1.734</c:v>
                </c:pt>
                <c:pt idx="58">
                  <c:v>1.734</c:v>
                </c:pt>
                <c:pt idx="59">
                  <c:v>1.734</c:v>
                </c:pt>
                <c:pt idx="60">
                  <c:v>1.734</c:v>
                </c:pt>
                <c:pt idx="61">
                  <c:v>1.734</c:v>
                </c:pt>
                <c:pt idx="62">
                  <c:v>1.734</c:v>
                </c:pt>
                <c:pt idx="63">
                  <c:v>1.734</c:v>
                </c:pt>
                <c:pt idx="64">
                  <c:v>1.734</c:v>
                </c:pt>
                <c:pt idx="65">
                  <c:v>1.734</c:v>
                </c:pt>
                <c:pt idx="66">
                  <c:v>1.734</c:v>
                </c:pt>
                <c:pt idx="67">
                  <c:v>1.734</c:v>
                </c:pt>
                <c:pt idx="68">
                  <c:v>1.734</c:v>
                </c:pt>
                <c:pt idx="69">
                  <c:v>1.734</c:v>
                </c:pt>
                <c:pt idx="70">
                  <c:v>1.734</c:v>
                </c:pt>
                <c:pt idx="71">
                  <c:v>1.734</c:v>
                </c:pt>
                <c:pt idx="72">
                  <c:v>1.734</c:v>
                </c:pt>
                <c:pt idx="73">
                  <c:v>1.734</c:v>
                </c:pt>
                <c:pt idx="74">
                  <c:v>1.734</c:v>
                </c:pt>
                <c:pt idx="75">
                  <c:v>1.734</c:v>
                </c:pt>
                <c:pt idx="76">
                  <c:v>1.734</c:v>
                </c:pt>
                <c:pt idx="77">
                  <c:v>1.734</c:v>
                </c:pt>
                <c:pt idx="78">
                  <c:v>1.734</c:v>
                </c:pt>
                <c:pt idx="79">
                  <c:v>1.734</c:v>
                </c:pt>
                <c:pt idx="80">
                  <c:v>1.734</c:v>
                </c:pt>
                <c:pt idx="81">
                  <c:v>1.734</c:v>
                </c:pt>
                <c:pt idx="82">
                  <c:v>1.734</c:v>
                </c:pt>
                <c:pt idx="83">
                  <c:v>1.734</c:v>
                </c:pt>
                <c:pt idx="84">
                  <c:v>1.734</c:v>
                </c:pt>
                <c:pt idx="85">
                  <c:v>1.734</c:v>
                </c:pt>
                <c:pt idx="86">
                  <c:v>1.734</c:v>
                </c:pt>
                <c:pt idx="87">
                  <c:v>1.734</c:v>
                </c:pt>
                <c:pt idx="88">
                  <c:v>1.734</c:v>
                </c:pt>
                <c:pt idx="89">
                  <c:v>1.734</c:v>
                </c:pt>
                <c:pt idx="90">
                  <c:v>1.734</c:v>
                </c:pt>
                <c:pt idx="91">
                  <c:v>1.734</c:v>
                </c:pt>
                <c:pt idx="92">
                  <c:v>1.734</c:v>
                </c:pt>
                <c:pt idx="93">
                  <c:v>1.734</c:v>
                </c:pt>
                <c:pt idx="94">
                  <c:v>1.734</c:v>
                </c:pt>
                <c:pt idx="95">
                  <c:v>1.734</c:v>
                </c:pt>
                <c:pt idx="96">
                  <c:v>1.734</c:v>
                </c:pt>
                <c:pt idx="97">
                  <c:v>1.734</c:v>
                </c:pt>
                <c:pt idx="98">
                  <c:v>1.734</c:v>
                </c:pt>
                <c:pt idx="99">
                  <c:v>1.734</c:v>
                </c:pt>
                <c:pt idx="100">
                  <c:v>1.734</c:v>
                </c:pt>
                <c:pt idx="101">
                  <c:v>1.734</c:v>
                </c:pt>
              </c:numCache>
            </c:numRef>
          </c:val>
        </c:ser>
        <c:ser>
          <c:idx val="6"/>
          <c:order val="4"/>
          <c:tx>
            <c:v>Level 3 Lower</c:v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val>
            <c:numRef>
              <c:f>'Chartable By Lab'!$AI$6:$AI$107</c:f>
              <c:numCache>
                <c:formatCode>General</c:formatCode>
                <c:ptCount val="102"/>
                <c:pt idx="0">
                  <c:v>-2.0659999999999998</c:v>
                </c:pt>
                <c:pt idx="1">
                  <c:v>-2.0659999999999998</c:v>
                </c:pt>
                <c:pt idx="2">
                  <c:v>-2.0659999999999998</c:v>
                </c:pt>
                <c:pt idx="3">
                  <c:v>-2.0659999999999998</c:v>
                </c:pt>
                <c:pt idx="4">
                  <c:v>-2.0659999999999998</c:v>
                </c:pt>
                <c:pt idx="5">
                  <c:v>-2.0659999999999998</c:v>
                </c:pt>
                <c:pt idx="6">
                  <c:v>-2.0659999999999998</c:v>
                </c:pt>
                <c:pt idx="7">
                  <c:v>-2.0659999999999998</c:v>
                </c:pt>
                <c:pt idx="8">
                  <c:v>-2.0659999999999998</c:v>
                </c:pt>
                <c:pt idx="9">
                  <c:v>-2.0659999999999998</c:v>
                </c:pt>
                <c:pt idx="10">
                  <c:v>-2.0659999999999998</c:v>
                </c:pt>
                <c:pt idx="11">
                  <c:v>-2.0659999999999998</c:v>
                </c:pt>
                <c:pt idx="12">
                  <c:v>-2.0659999999999998</c:v>
                </c:pt>
                <c:pt idx="13">
                  <c:v>-2.0659999999999998</c:v>
                </c:pt>
                <c:pt idx="14">
                  <c:v>-2.0659999999999998</c:v>
                </c:pt>
                <c:pt idx="15">
                  <c:v>-2.0659999999999998</c:v>
                </c:pt>
                <c:pt idx="16">
                  <c:v>-2.0659999999999998</c:v>
                </c:pt>
                <c:pt idx="17">
                  <c:v>-2.0659999999999998</c:v>
                </c:pt>
                <c:pt idx="18">
                  <c:v>-2.0659999999999998</c:v>
                </c:pt>
                <c:pt idx="19">
                  <c:v>-2.0659999999999998</c:v>
                </c:pt>
                <c:pt idx="20">
                  <c:v>-2.0659999999999998</c:v>
                </c:pt>
                <c:pt idx="21">
                  <c:v>-2.0659999999999998</c:v>
                </c:pt>
                <c:pt idx="22">
                  <c:v>-2.0659999999999998</c:v>
                </c:pt>
                <c:pt idx="23">
                  <c:v>-2.0659999999999998</c:v>
                </c:pt>
                <c:pt idx="24">
                  <c:v>-2.0659999999999998</c:v>
                </c:pt>
                <c:pt idx="25">
                  <c:v>-2.0659999999999998</c:v>
                </c:pt>
                <c:pt idx="26">
                  <c:v>-2.0659999999999998</c:v>
                </c:pt>
                <c:pt idx="27">
                  <c:v>-2.0659999999999998</c:v>
                </c:pt>
                <c:pt idx="28">
                  <c:v>-2.0659999999999998</c:v>
                </c:pt>
                <c:pt idx="29">
                  <c:v>-2.0659999999999998</c:v>
                </c:pt>
                <c:pt idx="30">
                  <c:v>-2.0659999999999998</c:v>
                </c:pt>
                <c:pt idx="31">
                  <c:v>-2.0659999999999998</c:v>
                </c:pt>
                <c:pt idx="32">
                  <c:v>-2.0659999999999998</c:v>
                </c:pt>
                <c:pt idx="33">
                  <c:v>-2.0659999999999998</c:v>
                </c:pt>
                <c:pt idx="34">
                  <c:v>-2.0659999999999998</c:v>
                </c:pt>
                <c:pt idx="35">
                  <c:v>-2.0659999999999998</c:v>
                </c:pt>
                <c:pt idx="36">
                  <c:v>-2.0659999999999998</c:v>
                </c:pt>
                <c:pt idx="37">
                  <c:v>-2.0659999999999998</c:v>
                </c:pt>
                <c:pt idx="38">
                  <c:v>-2.0659999999999998</c:v>
                </c:pt>
                <c:pt idx="39">
                  <c:v>-2.0659999999999998</c:v>
                </c:pt>
                <c:pt idx="40">
                  <c:v>-2.0659999999999998</c:v>
                </c:pt>
                <c:pt idx="41">
                  <c:v>-2.0659999999999998</c:v>
                </c:pt>
                <c:pt idx="42">
                  <c:v>-2.0659999999999998</c:v>
                </c:pt>
                <c:pt idx="43">
                  <c:v>-2.0659999999999998</c:v>
                </c:pt>
                <c:pt idx="44">
                  <c:v>-2.0659999999999998</c:v>
                </c:pt>
                <c:pt idx="45">
                  <c:v>-2.0659999999999998</c:v>
                </c:pt>
                <c:pt idx="46">
                  <c:v>-2.0659999999999998</c:v>
                </c:pt>
                <c:pt idx="47">
                  <c:v>-2.0659999999999998</c:v>
                </c:pt>
                <c:pt idx="48">
                  <c:v>-2.0659999999999998</c:v>
                </c:pt>
                <c:pt idx="49">
                  <c:v>-2.0659999999999998</c:v>
                </c:pt>
                <c:pt idx="50">
                  <c:v>-2.0659999999999998</c:v>
                </c:pt>
                <c:pt idx="51">
                  <c:v>-2.0659999999999998</c:v>
                </c:pt>
                <c:pt idx="52">
                  <c:v>-2.0659999999999998</c:v>
                </c:pt>
                <c:pt idx="53">
                  <c:v>-2.0659999999999998</c:v>
                </c:pt>
                <c:pt idx="54">
                  <c:v>-2.0659999999999998</c:v>
                </c:pt>
                <c:pt idx="55">
                  <c:v>-2.0659999999999998</c:v>
                </c:pt>
                <c:pt idx="56">
                  <c:v>-2.0659999999999998</c:v>
                </c:pt>
                <c:pt idx="57">
                  <c:v>-2.0659999999999998</c:v>
                </c:pt>
                <c:pt idx="58">
                  <c:v>-2.0659999999999998</c:v>
                </c:pt>
                <c:pt idx="59">
                  <c:v>-2.0659999999999998</c:v>
                </c:pt>
                <c:pt idx="60">
                  <c:v>-2.0659999999999998</c:v>
                </c:pt>
                <c:pt idx="61">
                  <c:v>-2.0659999999999998</c:v>
                </c:pt>
                <c:pt idx="62">
                  <c:v>-2.0659999999999998</c:v>
                </c:pt>
                <c:pt idx="63">
                  <c:v>-2.0659999999999998</c:v>
                </c:pt>
                <c:pt idx="64">
                  <c:v>-2.0659999999999998</c:v>
                </c:pt>
                <c:pt idx="65">
                  <c:v>-2.0659999999999998</c:v>
                </c:pt>
                <c:pt idx="66">
                  <c:v>-2.0659999999999998</c:v>
                </c:pt>
                <c:pt idx="67">
                  <c:v>-2.0659999999999998</c:v>
                </c:pt>
                <c:pt idx="68">
                  <c:v>-2.0659999999999998</c:v>
                </c:pt>
                <c:pt idx="69">
                  <c:v>-2.0659999999999998</c:v>
                </c:pt>
                <c:pt idx="70">
                  <c:v>-2.0659999999999998</c:v>
                </c:pt>
                <c:pt idx="71">
                  <c:v>-2.0659999999999998</c:v>
                </c:pt>
                <c:pt idx="72">
                  <c:v>-2.0659999999999998</c:v>
                </c:pt>
                <c:pt idx="73">
                  <c:v>-2.0659999999999998</c:v>
                </c:pt>
                <c:pt idx="74">
                  <c:v>-2.0659999999999998</c:v>
                </c:pt>
                <c:pt idx="75">
                  <c:v>-2.0659999999999998</c:v>
                </c:pt>
                <c:pt idx="76">
                  <c:v>-2.0659999999999998</c:v>
                </c:pt>
                <c:pt idx="77">
                  <c:v>-2.0659999999999998</c:v>
                </c:pt>
                <c:pt idx="78">
                  <c:v>-2.0659999999999998</c:v>
                </c:pt>
                <c:pt idx="79">
                  <c:v>-2.0659999999999998</c:v>
                </c:pt>
                <c:pt idx="80">
                  <c:v>-2.0659999999999998</c:v>
                </c:pt>
                <c:pt idx="81">
                  <c:v>-2.0659999999999998</c:v>
                </c:pt>
                <c:pt idx="82">
                  <c:v>-2.0659999999999998</c:v>
                </c:pt>
                <c:pt idx="83">
                  <c:v>-2.0659999999999998</c:v>
                </c:pt>
                <c:pt idx="84">
                  <c:v>-2.0659999999999998</c:v>
                </c:pt>
                <c:pt idx="85">
                  <c:v>-2.0659999999999998</c:v>
                </c:pt>
                <c:pt idx="86">
                  <c:v>-2.0659999999999998</c:v>
                </c:pt>
                <c:pt idx="87">
                  <c:v>-2.0659999999999998</c:v>
                </c:pt>
                <c:pt idx="88">
                  <c:v>-2.0659999999999998</c:v>
                </c:pt>
                <c:pt idx="89">
                  <c:v>-2.0659999999999998</c:v>
                </c:pt>
                <c:pt idx="90">
                  <c:v>-2.0659999999999998</c:v>
                </c:pt>
                <c:pt idx="91">
                  <c:v>-2.0659999999999998</c:v>
                </c:pt>
                <c:pt idx="92">
                  <c:v>-2.0659999999999998</c:v>
                </c:pt>
                <c:pt idx="93">
                  <c:v>-2.0659999999999998</c:v>
                </c:pt>
                <c:pt idx="94">
                  <c:v>-2.0659999999999998</c:v>
                </c:pt>
                <c:pt idx="95">
                  <c:v>-2.0659999999999998</c:v>
                </c:pt>
                <c:pt idx="96">
                  <c:v>-2.0659999999999998</c:v>
                </c:pt>
                <c:pt idx="97">
                  <c:v>-2.0659999999999998</c:v>
                </c:pt>
                <c:pt idx="98">
                  <c:v>-2.0659999999999998</c:v>
                </c:pt>
                <c:pt idx="99">
                  <c:v>-2.0659999999999998</c:v>
                </c:pt>
                <c:pt idx="100">
                  <c:v>-2.0659999999999998</c:v>
                </c:pt>
                <c:pt idx="101">
                  <c:v>-2.0659999999999998</c:v>
                </c:pt>
              </c:numCache>
            </c:numRef>
          </c:val>
        </c:ser>
        <c:ser>
          <c:idx val="7"/>
          <c:order val="5"/>
          <c:tx>
            <c:v>Level 3 Upper</c:v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val>
            <c:numRef>
              <c:f>'Chartable By Lab'!$AJ$6:$AJ$107</c:f>
              <c:numCache>
                <c:formatCode>General</c:formatCode>
                <c:ptCount val="102"/>
                <c:pt idx="0">
                  <c:v>2.0659999999999998</c:v>
                </c:pt>
                <c:pt idx="1">
                  <c:v>2.0659999999999998</c:v>
                </c:pt>
                <c:pt idx="2">
                  <c:v>2.0659999999999998</c:v>
                </c:pt>
                <c:pt idx="3">
                  <c:v>2.0659999999999998</c:v>
                </c:pt>
                <c:pt idx="4">
                  <c:v>2.0659999999999998</c:v>
                </c:pt>
                <c:pt idx="5">
                  <c:v>2.0659999999999998</c:v>
                </c:pt>
                <c:pt idx="6">
                  <c:v>2.0659999999999998</c:v>
                </c:pt>
                <c:pt idx="7">
                  <c:v>2.0659999999999998</c:v>
                </c:pt>
                <c:pt idx="8">
                  <c:v>2.0659999999999998</c:v>
                </c:pt>
                <c:pt idx="9">
                  <c:v>2.0659999999999998</c:v>
                </c:pt>
                <c:pt idx="10">
                  <c:v>2.0659999999999998</c:v>
                </c:pt>
                <c:pt idx="11">
                  <c:v>2.0659999999999998</c:v>
                </c:pt>
                <c:pt idx="12">
                  <c:v>2.0659999999999998</c:v>
                </c:pt>
                <c:pt idx="13">
                  <c:v>2.0659999999999998</c:v>
                </c:pt>
                <c:pt idx="14">
                  <c:v>2.0659999999999998</c:v>
                </c:pt>
                <c:pt idx="15">
                  <c:v>2.0659999999999998</c:v>
                </c:pt>
                <c:pt idx="16">
                  <c:v>2.0659999999999998</c:v>
                </c:pt>
                <c:pt idx="17">
                  <c:v>2.0659999999999998</c:v>
                </c:pt>
                <c:pt idx="18">
                  <c:v>2.0659999999999998</c:v>
                </c:pt>
                <c:pt idx="19">
                  <c:v>2.0659999999999998</c:v>
                </c:pt>
                <c:pt idx="20">
                  <c:v>2.0659999999999998</c:v>
                </c:pt>
                <c:pt idx="21">
                  <c:v>2.0659999999999998</c:v>
                </c:pt>
                <c:pt idx="22">
                  <c:v>2.0659999999999998</c:v>
                </c:pt>
                <c:pt idx="23">
                  <c:v>2.0659999999999998</c:v>
                </c:pt>
                <c:pt idx="24">
                  <c:v>2.0659999999999998</c:v>
                </c:pt>
                <c:pt idx="25">
                  <c:v>2.0659999999999998</c:v>
                </c:pt>
                <c:pt idx="26">
                  <c:v>2.0659999999999998</c:v>
                </c:pt>
                <c:pt idx="27">
                  <c:v>2.0659999999999998</c:v>
                </c:pt>
                <c:pt idx="28">
                  <c:v>2.0659999999999998</c:v>
                </c:pt>
                <c:pt idx="29">
                  <c:v>2.0659999999999998</c:v>
                </c:pt>
                <c:pt idx="30">
                  <c:v>2.0659999999999998</c:v>
                </c:pt>
                <c:pt idx="31">
                  <c:v>2.0659999999999998</c:v>
                </c:pt>
                <c:pt idx="32">
                  <c:v>2.0659999999999998</c:v>
                </c:pt>
                <c:pt idx="33">
                  <c:v>2.0659999999999998</c:v>
                </c:pt>
                <c:pt idx="34">
                  <c:v>2.0659999999999998</c:v>
                </c:pt>
                <c:pt idx="35">
                  <c:v>2.0659999999999998</c:v>
                </c:pt>
                <c:pt idx="36">
                  <c:v>2.0659999999999998</c:v>
                </c:pt>
                <c:pt idx="37">
                  <c:v>2.0659999999999998</c:v>
                </c:pt>
                <c:pt idx="38">
                  <c:v>2.0659999999999998</c:v>
                </c:pt>
                <c:pt idx="39">
                  <c:v>2.0659999999999998</c:v>
                </c:pt>
                <c:pt idx="40">
                  <c:v>2.0659999999999998</c:v>
                </c:pt>
                <c:pt idx="41">
                  <c:v>2.0659999999999998</c:v>
                </c:pt>
                <c:pt idx="42">
                  <c:v>2.0659999999999998</c:v>
                </c:pt>
                <c:pt idx="43">
                  <c:v>2.0659999999999998</c:v>
                </c:pt>
                <c:pt idx="44">
                  <c:v>2.0659999999999998</c:v>
                </c:pt>
                <c:pt idx="45">
                  <c:v>2.0659999999999998</c:v>
                </c:pt>
                <c:pt idx="46">
                  <c:v>2.0659999999999998</c:v>
                </c:pt>
                <c:pt idx="47">
                  <c:v>2.0659999999999998</c:v>
                </c:pt>
                <c:pt idx="48">
                  <c:v>2.0659999999999998</c:v>
                </c:pt>
                <c:pt idx="49">
                  <c:v>2.0659999999999998</c:v>
                </c:pt>
                <c:pt idx="50">
                  <c:v>2.0659999999999998</c:v>
                </c:pt>
                <c:pt idx="51">
                  <c:v>2.0659999999999998</c:v>
                </c:pt>
                <c:pt idx="52">
                  <c:v>2.0659999999999998</c:v>
                </c:pt>
                <c:pt idx="53">
                  <c:v>2.0659999999999998</c:v>
                </c:pt>
                <c:pt idx="54">
                  <c:v>2.0659999999999998</c:v>
                </c:pt>
                <c:pt idx="55">
                  <c:v>2.0659999999999998</c:v>
                </c:pt>
                <c:pt idx="56">
                  <c:v>2.0659999999999998</c:v>
                </c:pt>
                <c:pt idx="57">
                  <c:v>2.0659999999999998</c:v>
                </c:pt>
                <c:pt idx="58">
                  <c:v>2.0659999999999998</c:v>
                </c:pt>
                <c:pt idx="59">
                  <c:v>2.0659999999999998</c:v>
                </c:pt>
                <c:pt idx="60">
                  <c:v>2.0659999999999998</c:v>
                </c:pt>
                <c:pt idx="61">
                  <c:v>2.0659999999999998</c:v>
                </c:pt>
                <c:pt idx="62">
                  <c:v>2.0659999999999998</c:v>
                </c:pt>
                <c:pt idx="63">
                  <c:v>2.0659999999999998</c:v>
                </c:pt>
                <c:pt idx="64">
                  <c:v>2.0659999999999998</c:v>
                </c:pt>
                <c:pt idx="65">
                  <c:v>2.0659999999999998</c:v>
                </c:pt>
                <c:pt idx="66">
                  <c:v>2.0659999999999998</c:v>
                </c:pt>
                <c:pt idx="67">
                  <c:v>2.0659999999999998</c:v>
                </c:pt>
                <c:pt idx="68">
                  <c:v>2.0659999999999998</c:v>
                </c:pt>
                <c:pt idx="69">
                  <c:v>2.0659999999999998</c:v>
                </c:pt>
                <c:pt idx="70">
                  <c:v>2.0659999999999998</c:v>
                </c:pt>
                <c:pt idx="71">
                  <c:v>2.0659999999999998</c:v>
                </c:pt>
                <c:pt idx="72">
                  <c:v>2.0659999999999998</c:v>
                </c:pt>
                <c:pt idx="73">
                  <c:v>2.0659999999999998</c:v>
                </c:pt>
                <c:pt idx="74">
                  <c:v>2.0659999999999998</c:v>
                </c:pt>
                <c:pt idx="75">
                  <c:v>2.0659999999999998</c:v>
                </c:pt>
                <c:pt idx="76">
                  <c:v>2.0659999999999998</c:v>
                </c:pt>
                <c:pt idx="77">
                  <c:v>2.0659999999999998</c:v>
                </c:pt>
                <c:pt idx="78">
                  <c:v>2.0659999999999998</c:v>
                </c:pt>
                <c:pt idx="79">
                  <c:v>2.0659999999999998</c:v>
                </c:pt>
                <c:pt idx="80">
                  <c:v>2.0659999999999998</c:v>
                </c:pt>
                <c:pt idx="81">
                  <c:v>2.0659999999999998</c:v>
                </c:pt>
                <c:pt idx="82">
                  <c:v>2.0659999999999998</c:v>
                </c:pt>
                <c:pt idx="83">
                  <c:v>2.0659999999999998</c:v>
                </c:pt>
                <c:pt idx="84">
                  <c:v>2.0659999999999998</c:v>
                </c:pt>
                <c:pt idx="85">
                  <c:v>2.0659999999999998</c:v>
                </c:pt>
                <c:pt idx="86">
                  <c:v>2.0659999999999998</c:v>
                </c:pt>
                <c:pt idx="87">
                  <c:v>2.0659999999999998</c:v>
                </c:pt>
                <c:pt idx="88">
                  <c:v>2.0659999999999998</c:v>
                </c:pt>
                <c:pt idx="89">
                  <c:v>2.0659999999999998</c:v>
                </c:pt>
                <c:pt idx="90">
                  <c:v>2.0659999999999998</c:v>
                </c:pt>
                <c:pt idx="91">
                  <c:v>2.0659999999999998</c:v>
                </c:pt>
                <c:pt idx="92">
                  <c:v>2.0659999999999998</c:v>
                </c:pt>
                <c:pt idx="93">
                  <c:v>2.0659999999999998</c:v>
                </c:pt>
                <c:pt idx="94">
                  <c:v>2.0659999999999998</c:v>
                </c:pt>
                <c:pt idx="95">
                  <c:v>2.0659999999999998</c:v>
                </c:pt>
                <c:pt idx="96">
                  <c:v>2.0659999999999998</c:v>
                </c:pt>
                <c:pt idx="97">
                  <c:v>2.0659999999999998</c:v>
                </c:pt>
                <c:pt idx="98">
                  <c:v>2.0659999999999998</c:v>
                </c:pt>
                <c:pt idx="99">
                  <c:v>2.0659999999999998</c:v>
                </c:pt>
                <c:pt idx="100">
                  <c:v>2.0659999999999998</c:v>
                </c:pt>
                <c:pt idx="101">
                  <c:v>2.0659999999999998</c:v>
                </c:pt>
              </c:numCache>
            </c:numRef>
          </c:val>
        </c:ser>
        <c:marker val="1"/>
        <c:axId val="59833728"/>
        <c:axId val="60236928"/>
      </c:lineChart>
      <c:catAx>
        <c:axId val="59833728"/>
        <c:scaling>
          <c:orientation val="minMax"/>
        </c:scaling>
        <c:axPos val="b"/>
        <c:majorTickMark val="none"/>
        <c:tickLblPos val="nextTo"/>
        <c:crossAx val="60236928"/>
        <c:crosses val="autoZero"/>
        <c:auto val="1"/>
        <c:lblAlgn val="ctr"/>
        <c:lblOffset val="100"/>
      </c:catAx>
      <c:valAx>
        <c:axId val="602369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TBWL</a:t>
                </a:r>
                <a:r>
                  <a:rPr lang="en-US" baseline="0"/>
                  <a:t> ei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59833728"/>
        <c:crosses val="autoZero"/>
        <c:crossBetween val="between"/>
      </c:valAx>
    </c:plotArea>
    <c:legend>
      <c:legendPos val="r"/>
      <c:layout/>
      <c:spPr>
        <a:ln>
          <a:solidFill>
            <a:srgbClr val="4F81BD"/>
          </a:solidFill>
        </a:ln>
      </c:sp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Candidate</a:t>
            </a:r>
            <a:r>
              <a:rPr lang="en-US" sz="1600" baseline="0"/>
              <a:t> Oil Test Result Target Variability in Sequence VIII</a:t>
            </a:r>
            <a:endParaRPr lang="en-US" sz="1600"/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'Chartable By Lab'!$B$268</c:f>
              <c:strCache>
                <c:ptCount val="1"/>
                <c:pt idx="0">
                  <c:v>New System</c:v>
                </c:pt>
              </c:strCache>
            </c:strRef>
          </c:tx>
          <c:spPr>
            <a:solidFill>
              <a:schemeClr val="tx2"/>
            </a:solidFill>
          </c:spPr>
          <c:cat>
            <c:strRef>
              <c:f>'Chartable By Lab'!$A$271:$A$273</c:f>
              <c:strCache>
                <c:ptCount val="3"/>
                <c:pt idx="0">
                  <c:v>B</c:v>
                </c:pt>
                <c:pt idx="1">
                  <c:v>A</c:v>
                </c:pt>
                <c:pt idx="2">
                  <c:v>All Labs</c:v>
                </c:pt>
              </c:strCache>
            </c:strRef>
          </c:cat>
          <c:val>
            <c:numRef>
              <c:f>'Chartable By Lab'!$B$271:$B$273</c:f>
              <c:numCache>
                <c:formatCode>General</c:formatCode>
                <c:ptCount val="3"/>
                <c:pt idx="0">
                  <c:v>1.2275765160039271</c:v>
                </c:pt>
                <c:pt idx="1">
                  <c:v>0.98086536760142518</c:v>
                </c:pt>
                <c:pt idx="2">
                  <c:v>1.0975502738980283</c:v>
                </c:pt>
              </c:numCache>
            </c:numRef>
          </c:val>
        </c:ser>
        <c:ser>
          <c:idx val="1"/>
          <c:order val="1"/>
          <c:tx>
            <c:strRef>
              <c:f>'Chartable By Lab'!$C$268</c:f>
              <c:strCache>
                <c:ptCount val="1"/>
                <c:pt idx="0">
                  <c:v>Current System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'Chartable By Lab'!$A$271:$A$273</c:f>
              <c:strCache>
                <c:ptCount val="3"/>
                <c:pt idx="0">
                  <c:v>B</c:v>
                </c:pt>
                <c:pt idx="1">
                  <c:v>A</c:v>
                </c:pt>
                <c:pt idx="2">
                  <c:v>All Labs</c:v>
                </c:pt>
              </c:strCache>
            </c:strRef>
          </c:cat>
          <c:val>
            <c:numRef>
              <c:f>'Chartable By Lab'!$C$271:$C$273</c:f>
              <c:numCache>
                <c:formatCode>General</c:formatCode>
                <c:ptCount val="3"/>
                <c:pt idx="0">
                  <c:v>1.367621649815705</c:v>
                </c:pt>
                <c:pt idx="1">
                  <c:v>0.97584612679681937</c:v>
                </c:pt>
                <c:pt idx="2">
                  <c:v>1.1681241735382402</c:v>
                </c:pt>
              </c:numCache>
            </c:numRef>
          </c:val>
        </c:ser>
        <c:shape val="cylinder"/>
        <c:axId val="74004352"/>
        <c:axId val="98757632"/>
        <c:axId val="0"/>
      </c:bar3DChart>
      <c:catAx>
        <c:axId val="7400435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Test</a:t>
                </a:r>
                <a:r>
                  <a:rPr lang="en-US" baseline="0"/>
                  <a:t> Lab</a:t>
                </a:r>
                <a:endParaRPr lang="en-US"/>
              </a:p>
            </c:rich>
          </c:tx>
          <c:layout/>
        </c:title>
        <c:majorTickMark val="none"/>
        <c:tickLblPos val="nextTo"/>
        <c:crossAx val="98757632"/>
        <c:crosses val="autoZero"/>
        <c:auto val="1"/>
        <c:lblAlgn val="ctr"/>
        <c:lblOffset val="100"/>
      </c:catAx>
      <c:valAx>
        <c:axId val="98757632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Total</a:t>
                </a:r>
                <a:r>
                  <a:rPr lang="en-US" baseline="0"/>
                  <a:t> Bearing Weight Loss RMSE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740043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b="1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Candidate</a:t>
            </a:r>
            <a:r>
              <a:rPr lang="en-US" sz="1600" baseline="0"/>
              <a:t> Oil Test Result Target Variability in Sequence VIII</a:t>
            </a:r>
            <a:endParaRPr lang="en-US" sz="1600"/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'Chartable By Lab (2)'!$B$275</c:f>
              <c:strCache>
                <c:ptCount val="1"/>
                <c:pt idx="0">
                  <c:v>New System</c:v>
                </c:pt>
              </c:strCache>
            </c:strRef>
          </c:tx>
          <c:spPr>
            <a:solidFill>
              <a:schemeClr val="tx2"/>
            </a:solidFill>
          </c:spPr>
          <c:cat>
            <c:strRef>
              <c:f>'Chartable By Lab (2)'!$A$278:$A$280</c:f>
              <c:strCache>
                <c:ptCount val="3"/>
                <c:pt idx="0">
                  <c:v>B</c:v>
                </c:pt>
                <c:pt idx="1">
                  <c:v>A</c:v>
                </c:pt>
                <c:pt idx="2">
                  <c:v>All Labs</c:v>
                </c:pt>
              </c:strCache>
            </c:strRef>
          </c:cat>
          <c:val>
            <c:numRef>
              <c:f>'Chartable By Lab (2)'!$B$278:$B$280</c:f>
              <c:numCache>
                <c:formatCode>General</c:formatCode>
                <c:ptCount val="3"/>
                <c:pt idx="0">
                  <c:v>1.473902275992613</c:v>
                </c:pt>
                <c:pt idx="1">
                  <c:v>1.0590279453982916</c:v>
                </c:pt>
                <c:pt idx="2">
                  <c:v>1.2622316143415513</c:v>
                </c:pt>
              </c:numCache>
            </c:numRef>
          </c:val>
        </c:ser>
        <c:ser>
          <c:idx val="1"/>
          <c:order val="1"/>
          <c:tx>
            <c:strRef>
              <c:f>'Chartable By Lab (2)'!$C$275</c:f>
              <c:strCache>
                <c:ptCount val="1"/>
                <c:pt idx="0">
                  <c:v>Current System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'Chartable By Lab (2)'!$A$278:$A$280</c:f>
              <c:strCache>
                <c:ptCount val="3"/>
                <c:pt idx="0">
                  <c:v>B</c:v>
                </c:pt>
                <c:pt idx="1">
                  <c:v>A</c:v>
                </c:pt>
                <c:pt idx="2">
                  <c:v>All Labs</c:v>
                </c:pt>
              </c:strCache>
            </c:strRef>
          </c:cat>
          <c:val>
            <c:numRef>
              <c:f>'Chartable By Lab (2)'!$C$278:$C$280</c:f>
              <c:numCache>
                <c:formatCode>General</c:formatCode>
                <c:ptCount val="3"/>
                <c:pt idx="0">
                  <c:v>1.4592474925959709</c:v>
                </c:pt>
                <c:pt idx="1">
                  <c:v>1.0670687999922193</c:v>
                </c:pt>
                <c:pt idx="2">
                  <c:v>1.2581392798482809</c:v>
                </c:pt>
              </c:numCache>
            </c:numRef>
          </c:val>
        </c:ser>
        <c:shape val="cylinder"/>
        <c:axId val="67891584"/>
        <c:axId val="68049152"/>
        <c:axId val="0"/>
      </c:bar3DChart>
      <c:catAx>
        <c:axId val="6789158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Test</a:t>
                </a:r>
                <a:r>
                  <a:rPr lang="en-US" baseline="0"/>
                  <a:t> Lab</a:t>
                </a:r>
                <a:endParaRPr lang="en-US"/>
              </a:p>
            </c:rich>
          </c:tx>
          <c:layout/>
        </c:title>
        <c:majorTickMark val="none"/>
        <c:tickLblPos val="nextTo"/>
        <c:crossAx val="68049152"/>
        <c:crosses val="autoZero"/>
        <c:auto val="1"/>
        <c:lblAlgn val="ctr"/>
        <c:lblOffset val="100"/>
      </c:catAx>
      <c:valAx>
        <c:axId val="68049152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10-Hour Stripped Viscosity</a:t>
                </a:r>
                <a:r>
                  <a:rPr lang="en-US" baseline="0"/>
                  <a:t> RMSE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678915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b="1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Effective</a:t>
            </a:r>
            <a:r>
              <a:rPr lang="en-US" sz="1600" baseline="0"/>
              <a:t> Pass Limit Given Severity Adjustment in Lab A</a:t>
            </a:r>
            <a:endParaRPr lang="en-US" sz="16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Current System</c:v>
          </c:tx>
          <c:spPr>
            <a:ln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'Chartable By Lab'!$T$6:$T$107</c:f>
              <c:numCache>
                <c:formatCode>0.00</c:formatCode>
                <c:ptCount val="102"/>
                <c:pt idx="0">
                  <c:v>26.4</c:v>
                </c:pt>
                <c:pt idx="1">
                  <c:v>26.4</c:v>
                </c:pt>
                <c:pt idx="2">
                  <c:v>26.4</c:v>
                </c:pt>
                <c:pt idx="3">
                  <c:v>26.4</c:v>
                </c:pt>
                <c:pt idx="4">
                  <c:v>26.4</c:v>
                </c:pt>
                <c:pt idx="5">
                  <c:v>26.4</c:v>
                </c:pt>
                <c:pt idx="6">
                  <c:v>26.4</c:v>
                </c:pt>
                <c:pt idx="7">
                  <c:v>26.4</c:v>
                </c:pt>
                <c:pt idx="8">
                  <c:v>26.4</c:v>
                </c:pt>
                <c:pt idx="9">
                  <c:v>26.4</c:v>
                </c:pt>
                <c:pt idx="10">
                  <c:v>26.4</c:v>
                </c:pt>
                <c:pt idx="11">
                  <c:v>26.4</c:v>
                </c:pt>
                <c:pt idx="12">
                  <c:v>26.4</c:v>
                </c:pt>
                <c:pt idx="13">
                  <c:v>26.4</c:v>
                </c:pt>
                <c:pt idx="14">
                  <c:v>26.4</c:v>
                </c:pt>
                <c:pt idx="15">
                  <c:v>26.4</c:v>
                </c:pt>
                <c:pt idx="16">
                  <c:v>26.4</c:v>
                </c:pt>
                <c:pt idx="17">
                  <c:v>26.4</c:v>
                </c:pt>
                <c:pt idx="18">
                  <c:v>26.4</c:v>
                </c:pt>
                <c:pt idx="19">
                  <c:v>26.4</c:v>
                </c:pt>
                <c:pt idx="20">
                  <c:v>26.4</c:v>
                </c:pt>
                <c:pt idx="21">
                  <c:v>26.4</c:v>
                </c:pt>
                <c:pt idx="22">
                  <c:v>26.4</c:v>
                </c:pt>
                <c:pt idx="23">
                  <c:v>26.4</c:v>
                </c:pt>
                <c:pt idx="24">
                  <c:v>26.4</c:v>
                </c:pt>
                <c:pt idx="25">
                  <c:v>26.4</c:v>
                </c:pt>
                <c:pt idx="26">
                  <c:v>26.4</c:v>
                </c:pt>
                <c:pt idx="27">
                  <c:v>26.4</c:v>
                </c:pt>
                <c:pt idx="28">
                  <c:v>26.4</c:v>
                </c:pt>
                <c:pt idx="29">
                  <c:v>26.4</c:v>
                </c:pt>
                <c:pt idx="30">
                  <c:v>26.4</c:v>
                </c:pt>
                <c:pt idx="31">
                  <c:v>26.4</c:v>
                </c:pt>
                <c:pt idx="32">
                  <c:v>26.4</c:v>
                </c:pt>
                <c:pt idx="33">
                  <c:v>26.4</c:v>
                </c:pt>
                <c:pt idx="34">
                  <c:v>26.4</c:v>
                </c:pt>
                <c:pt idx="35">
                  <c:v>26.4</c:v>
                </c:pt>
                <c:pt idx="36">
                  <c:v>26.4</c:v>
                </c:pt>
                <c:pt idx="37">
                  <c:v>26.4</c:v>
                </c:pt>
                <c:pt idx="38">
                  <c:v>26.4</c:v>
                </c:pt>
                <c:pt idx="39">
                  <c:v>26.4</c:v>
                </c:pt>
                <c:pt idx="40">
                  <c:v>26.4</c:v>
                </c:pt>
                <c:pt idx="41">
                  <c:v>26.4</c:v>
                </c:pt>
                <c:pt idx="42">
                  <c:v>26.4</c:v>
                </c:pt>
                <c:pt idx="43">
                  <c:v>22.927499373092427</c:v>
                </c:pt>
                <c:pt idx="44">
                  <c:v>26.4</c:v>
                </c:pt>
                <c:pt idx="45">
                  <c:v>26.4</c:v>
                </c:pt>
                <c:pt idx="46">
                  <c:v>26.4</c:v>
                </c:pt>
                <c:pt idx="47">
                  <c:v>26.4</c:v>
                </c:pt>
                <c:pt idx="48">
                  <c:v>26.4</c:v>
                </c:pt>
                <c:pt idx="49">
                  <c:v>26.4</c:v>
                </c:pt>
                <c:pt idx="50">
                  <c:v>26.4</c:v>
                </c:pt>
                <c:pt idx="51">
                  <c:v>26.4</c:v>
                </c:pt>
                <c:pt idx="52">
                  <c:v>26.4</c:v>
                </c:pt>
                <c:pt idx="53">
                  <c:v>26.4</c:v>
                </c:pt>
                <c:pt idx="54">
                  <c:v>26.4</c:v>
                </c:pt>
                <c:pt idx="55">
                  <c:v>26.4</c:v>
                </c:pt>
                <c:pt idx="56">
                  <c:v>26.4</c:v>
                </c:pt>
                <c:pt idx="57">
                  <c:v>26.4</c:v>
                </c:pt>
                <c:pt idx="58">
                  <c:v>26.4</c:v>
                </c:pt>
                <c:pt idx="59">
                  <c:v>26.4</c:v>
                </c:pt>
                <c:pt idx="60">
                  <c:v>26.4</c:v>
                </c:pt>
                <c:pt idx="61">
                  <c:v>26.4</c:v>
                </c:pt>
                <c:pt idx="62">
                  <c:v>26.4</c:v>
                </c:pt>
                <c:pt idx="63">
                  <c:v>26.4</c:v>
                </c:pt>
                <c:pt idx="64">
                  <c:v>26.4</c:v>
                </c:pt>
                <c:pt idx="65">
                  <c:v>26.4</c:v>
                </c:pt>
                <c:pt idx="66">
                  <c:v>26.4</c:v>
                </c:pt>
                <c:pt idx="67">
                  <c:v>26.4</c:v>
                </c:pt>
                <c:pt idx="68">
                  <c:v>26.4</c:v>
                </c:pt>
                <c:pt idx="69">
                  <c:v>26.4</c:v>
                </c:pt>
                <c:pt idx="70">
                  <c:v>26.4</c:v>
                </c:pt>
                <c:pt idx="71">
                  <c:v>29.523137469003828</c:v>
                </c:pt>
                <c:pt idx="72">
                  <c:v>29.684749975202994</c:v>
                </c:pt>
                <c:pt idx="73">
                  <c:v>26.4</c:v>
                </c:pt>
                <c:pt idx="74">
                  <c:v>29.41679358412987</c:v>
                </c:pt>
                <c:pt idx="75">
                  <c:v>30.178938867303966</c:v>
                </c:pt>
                <c:pt idx="76">
                  <c:v>29.854383093843175</c:v>
                </c:pt>
                <c:pt idx="77">
                  <c:v>26.4</c:v>
                </c:pt>
                <c:pt idx="78">
                  <c:v>26.4</c:v>
                </c:pt>
                <c:pt idx="79">
                  <c:v>26.4</c:v>
                </c:pt>
                <c:pt idx="80">
                  <c:v>29.423604979238121</c:v>
                </c:pt>
                <c:pt idx="81">
                  <c:v>26.4</c:v>
                </c:pt>
                <c:pt idx="82">
                  <c:v>26.4</c:v>
                </c:pt>
                <c:pt idx="83">
                  <c:v>26.4</c:v>
                </c:pt>
                <c:pt idx="84">
                  <c:v>26.4</c:v>
                </c:pt>
                <c:pt idx="85">
                  <c:v>26.4</c:v>
                </c:pt>
                <c:pt idx="86">
                  <c:v>26.4</c:v>
                </c:pt>
                <c:pt idx="87">
                  <c:v>26.4</c:v>
                </c:pt>
                <c:pt idx="88">
                  <c:v>26.4</c:v>
                </c:pt>
                <c:pt idx="89">
                  <c:v>26.4</c:v>
                </c:pt>
                <c:pt idx="90">
                  <c:v>26.4</c:v>
                </c:pt>
                <c:pt idx="91">
                  <c:v>26.4</c:v>
                </c:pt>
                <c:pt idx="92">
                  <c:v>26.4</c:v>
                </c:pt>
                <c:pt idx="93">
                  <c:v>26.4</c:v>
                </c:pt>
                <c:pt idx="94">
                  <c:v>26.4</c:v>
                </c:pt>
                <c:pt idx="95">
                  <c:v>26.4</c:v>
                </c:pt>
                <c:pt idx="96">
                  <c:v>26.4</c:v>
                </c:pt>
                <c:pt idx="97">
                  <c:v>26.4</c:v>
                </c:pt>
                <c:pt idx="98">
                  <c:v>26.4</c:v>
                </c:pt>
                <c:pt idx="99">
                  <c:v>26.4</c:v>
                </c:pt>
                <c:pt idx="100">
                  <c:v>29.459041801745055</c:v>
                </c:pt>
                <c:pt idx="101">
                  <c:v>30.709345441396081</c:v>
                </c:pt>
              </c:numCache>
            </c:numRef>
          </c:val>
        </c:ser>
        <c:ser>
          <c:idx val="1"/>
          <c:order val="1"/>
          <c:tx>
            <c:v>New System</c:v>
          </c:tx>
          <c:marker>
            <c:symbol val="none"/>
          </c:marker>
          <c:val>
            <c:numRef>
              <c:f>'Chartable By Lab'!$X$6:$X$107</c:f>
              <c:numCache>
                <c:formatCode>0.00</c:formatCode>
                <c:ptCount val="102"/>
                <c:pt idx="0">
                  <c:v>28.282495999999952</c:v>
                </c:pt>
                <c:pt idx="1">
                  <c:v>29.600108800000001</c:v>
                </c:pt>
                <c:pt idx="2">
                  <c:v>28.87541504</c:v>
                </c:pt>
                <c:pt idx="3">
                  <c:v>30.102668032</c:v>
                </c:pt>
                <c:pt idx="4">
                  <c:v>26.877462425600051</c:v>
                </c:pt>
                <c:pt idx="5">
                  <c:v>25.341969940479999</c:v>
                </c:pt>
                <c:pt idx="6">
                  <c:v>25.525351952384</c:v>
                </c:pt>
                <c:pt idx="7">
                  <c:v>25.643833561907186</c:v>
                </c:pt>
                <c:pt idx="8">
                  <c:v>25.76684284952567</c:v>
                </c:pt>
                <c:pt idx="9">
                  <c:v>25.057122279620589</c:v>
                </c:pt>
                <c:pt idx="10">
                  <c:v>25.871169823696537</c:v>
                </c:pt>
                <c:pt idx="11">
                  <c:v>24.885991858957187</c:v>
                </c:pt>
                <c:pt idx="12">
                  <c:v>26.233465487165727</c:v>
                </c:pt>
                <c:pt idx="13">
                  <c:v>25.871444389732599</c:v>
                </c:pt>
                <c:pt idx="14">
                  <c:v>25.449923511786039</c:v>
                </c:pt>
                <c:pt idx="15">
                  <c:v>25.894530809428829</c:v>
                </c:pt>
                <c:pt idx="16">
                  <c:v>26.813832647543087</c:v>
                </c:pt>
                <c:pt idx="17">
                  <c:v>26.589850118034533</c:v>
                </c:pt>
                <c:pt idx="18">
                  <c:v>26.241320094427579</c:v>
                </c:pt>
                <c:pt idx="19">
                  <c:v>25.758016075542013</c:v>
                </c:pt>
                <c:pt idx="20">
                  <c:v>26.051244860433627</c:v>
                </c:pt>
                <c:pt idx="21">
                  <c:v>27.121027888346919</c:v>
                </c:pt>
                <c:pt idx="22">
                  <c:v>26.136822310677534</c:v>
                </c:pt>
                <c:pt idx="23">
                  <c:v>27.775761848542029</c:v>
                </c:pt>
                <c:pt idx="24">
                  <c:v>26.900609478833573</c:v>
                </c:pt>
                <c:pt idx="25">
                  <c:v>26.680487583066856</c:v>
                </c:pt>
                <c:pt idx="26">
                  <c:v>28.066406066453517</c:v>
                </c:pt>
                <c:pt idx="27">
                  <c:v>28.173092853162789</c:v>
                </c:pt>
                <c:pt idx="28">
                  <c:v>27.418442282530155</c:v>
                </c:pt>
                <c:pt idx="29">
                  <c:v>26.221633826024156</c:v>
                </c:pt>
                <c:pt idx="30">
                  <c:v>26.960795060819329</c:v>
                </c:pt>
                <c:pt idx="31">
                  <c:v>26.476252048655493</c:v>
                </c:pt>
                <c:pt idx="32">
                  <c:v>25.965257638924307</c:v>
                </c:pt>
                <c:pt idx="33">
                  <c:v>25.472942111139471</c:v>
                </c:pt>
                <c:pt idx="34">
                  <c:v>25.03761768891161</c:v>
                </c:pt>
                <c:pt idx="35">
                  <c:v>25.805838151129286</c:v>
                </c:pt>
                <c:pt idx="36">
                  <c:v>26.255678520903427</c:v>
                </c:pt>
                <c:pt idx="37">
                  <c:v>25.953534816722684</c:v>
                </c:pt>
                <c:pt idx="38">
                  <c:v>26.245675853378152</c:v>
                </c:pt>
                <c:pt idx="39">
                  <c:v>24.786908682702556</c:v>
                </c:pt>
                <c:pt idx="40">
                  <c:v>23.982774946161943</c:v>
                </c:pt>
                <c:pt idx="41">
                  <c:v>24.466219956929557</c:v>
                </c:pt>
                <c:pt idx="42">
                  <c:v>24.190863965543731</c:v>
                </c:pt>
                <c:pt idx="43">
                  <c:v>22.927635172434929</c:v>
                </c:pt>
                <c:pt idx="44">
                  <c:v>25.290108137947932</c:v>
                </c:pt>
                <c:pt idx="45">
                  <c:v>25.808630510358327</c:v>
                </c:pt>
                <c:pt idx="46">
                  <c:v>26.009656408286705</c:v>
                </c:pt>
                <c:pt idx="47">
                  <c:v>26.183725126629362</c:v>
                </c:pt>
                <c:pt idx="48">
                  <c:v>25.77184410130349</c:v>
                </c:pt>
                <c:pt idx="49">
                  <c:v>26.352611281042787</c:v>
                </c:pt>
                <c:pt idx="50">
                  <c:v>25.451721024834232</c:v>
                </c:pt>
                <c:pt idx="51">
                  <c:v>25.607200819867387</c:v>
                </c:pt>
                <c:pt idx="52">
                  <c:v>25.669760655893906</c:v>
                </c:pt>
                <c:pt idx="53">
                  <c:v>25.691680524715125</c:v>
                </c:pt>
                <c:pt idx="54">
                  <c:v>25.209344419772087</c:v>
                </c:pt>
                <c:pt idx="55">
                  <c:v>24.206099535817639</c:v>
                </c:pt>
                <c:pt idx="56">
                  <c:v>23.882255628654182</c:v>
                </c:pt>
                <c:pt idx="57">
                  <c:v>24.590764502923236</c:v>
                </c:pt>
                <c:pt idx="58">
                  <c:v>26.235363602338627</c:v>
                </c:pt>
                <c:pt idx="59">
                  <c:v>25.101890881870933</c:v>
                </c:pt>
                <c:pt idx="60">
                  <c:v>25.720360705496738</c:v>
                </c:pt>
                <c:pt idx="61">
                  <c:v>26.477024564397389</c:v>
                </c:pt>
                <c:pt idx="62">
                  <c:v>27.008243651517862</c:v>
                </c:pt>
                <c:pt idx="63">
                  <c:v>26.886594921214328</c:v>
                </c:pt>
                <c:pt idx="64">
                  <c:v>26.168539936971374</c:v>
                </c:pt>
                <c:pt idx="65">
                  <c:v>26.41278394957709</c:v>
                </c:pt>
                <c:pt idx="66">
                  <c:v>26.617107159661735</c:v>
                </c:pt>
                <c:pt idx="67">
                  <c:v>26.593461727729387</c:v>
                </c:pt>
                <c:pt idx="68">
                  <c:v>28.33403338218351</c:v>
                </c:pt>
                <c:pt idx="69">
                  <c:v>28.774842705746806</c:v>
                </c:pt>
                <c:pt idx="70">
                  <c:v>29.190562164597445</c:v>
                </c:pt>
                <c:pt idx="71">
                  <c:v>29.523137731677906</c:v>
                </c:pt>
                <c:pt idx="72">
                  <c:v>29.684750185342367</c:v>
                </c:pt>
                <c:pt idx="73">
                  <c:v>28.117432148273892</c:v>
                </c:pt>
                <c:pt idx="74">
                  <c:v>29.416793718619111</c:v>
                </c:pt>
                <c:pt idx="75">
                  <c:v>30.178938974895292</c:v>
                </c:pt>
                <c:pt idx="76">
                  <c:v>29.854383179916233</c:v>
                </c:pt>
                <c:pt idx="77">
                  <c:v>28.301138543932986</c:v>
                </c:pt>
                <c:pt idx="78">
                  <c:v>29.203662835146318</c:v>
                </c:pt>
                <c:pt idx="79">
                  <c:v>28.477426268117089</c:v>
                </c:pt>
                <c:pt idx="80">
                  <c:v>29.423605014493688</c:v>
                </c:pt>
                <c:pt idx="81">
                  <c:v>28.07402001159495</c:v>
                </c:pt>
                <c:pt idx="82">
                  <c:v>27.532336009275905</c:v>
                </c:pt>
                <c:pt idx="83">
                  <c:v>27.967980807420769</c:v>
                </c:pt>
                <c:pt idx="84">
                  <c:v>27.199248645936613</c:v>
                </c:pt>
                <c:pt idx="85">
                  <c:v>28.287590916749249</c:v>
                </c:pt>
                <c:pt idx="86">
                  <c:v>27.161176733399433</c:v>
                </c:pt>
                <c:pt idx="87">
                  <c:v>25.238701386719526</c:v>
                </c:pt>
                <c:pt idx="88">
                  <c:v>24.105457109375632</c:v>
                </c:pt>
                <c:pt idx="89">
                  <c:v>24.729869687500507</c:v>
                </c:pt>
                <c:pt idx="90">
                  <c:v>24.156119750000435</c:v>
                </c:pt>
                <c:pt idx="91">
                  <c:v>24.968063800000277</c:v>
                </c:pt>
                <c:pt idx="92">
                  <c:v>24.757939040000259</c:v>
                </c:pt>
                <c:pt idx="93">
                  <c:v>24.791343232000159</c:v>
                </c:pt>
                <c:pt idx="94">
                  <c:v>24.368210585600124</c:v>
                </c:pt>
                <c:pt idx="95">
                  <c:v>24.360808468480183</c:v>
                </c:pt>
                <c:pt idx="96">
                  <c:v>25.040998774784104</c:v>
                </c:pt>
                <c:pt idx="97">
                  <c:v>26.922598774784063</c:v>
                </c:pt>
                <c:pt idx="98">
                  <c:v>26.776703019827245</c:v>
                </c:pt>
                <c:pt idx="99">
                  <c:v>28.562322415861768</c:v>
                </c:pt>
                <c:pt idx="100">
                  <c:v>29.329857932689507</c:v>
                </c:pt>
                <c:pt idx="101">
                  <c:v>30.605998346151591</c:v>
                </c:pt>
              </c:numCache>
            </c:numRef>
          </c:val>
        </c:ser>
        <c:marker val="1"/>
        <c:axId val="60601856"/>
        <c:axId val="60603392"/>
      </c:lineChart>
      <c:catAx>
        <c:axId val="60601856"/>
        <c:scaling>
          <c:orientation val="minMax"/>
        </c:scaling>
        <c:axPos val="b"/>
        <c:majorTickMark val="none"/>
        <c:tickLblPos val="nextTo"/>
        <c:crossAx val="60603392"/>
        <c:crosses val="autoZero"/>
        <c:auto val="1"/>
        <c:lblAlgn val="ctr"/>
        <c:lblOffset val="100"/>
      </c:catAx>
      <c:valAx>
        <c:axId val="60603392"/>
        <c:scaling>
          <c:orientation val="minMax"/>
          <c:max val="40"/>
          <c:min val="15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TBWL</a:t>
                </a:r>
              </a:p>
            </c:rich>
          </c:tx>
          <c:layout/>
        </c:title>
        <c:numFmt formatCode="0" sourceLinked="0"/>
        <c:majorTickMark val="none"/>
        <c:tickLblPos val="nextTo"/>
        <c:crossAx val="606018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Effective</a:t>
            </a:r>
            <a:r>
              <a:rPr lang="en-US" sz="1600" baseline="0"/>
              <a:t> Pass Limit Given Severity Adjustment in Lab B</a:t>
            </a:r>
            <a:endParaRPr lang="en-US" sz="16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Current System</c:v>
          </c:tx>
          <c:spPr>
            <a:ln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'Chartable By Lab'!$L$115:$L$200</c:f>
              <c:numCache>
                <c:formatCode>General</c:formatCode>
                <c:ptCount val="8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</c:numCache>
            </c:numRef>
          </c:cat>
          <c:val>
            <c:numRef>
              <c:f>'Chartable By Lab'!$T$115:$T$200</c:f>
              <c:numCache>
                <c:formatCode>0.00</c:formatCode>
                <c:ptCount val="86"/>
                <c:pt idx="0">
                  <c:v>26.4</c:v>
                </c:pt>
                <c:pt idx="1">
                  <c:v>26.4</c:v>
                </c:pt>
                <c:pt idx="2">
                  <c:v>26.4</c:v>
                </c:pt>
                <c:pt idx="3">
                  <c:v>26.4</c:v>
                </c:pt>
                <c:pt idx="4">
                  <c:v>23.103822182399988</c:v>
                </c:pt>
                <c:pt idx="5">
                  <c:v>22.91595374592</c:v>
                </c:pt>
                <c:pt idx="6">
                  <c:v>26.4</c:v>
                </c:pt>
                <c:pt idx="7">
                  <c:v>26.4</c:v>
                </c:pt>
                <c:pt idx="8">
                  <c:v>26.4</c:v>
                </c:pt>
                <c:pt idx="9">
                  <c:v>26.4</c:v>
                </c:pt>
                <c:pt idx="10">
                  <c:v>23.490044619463013</c:v>
                </c:pt>
                <c:pt idx="11">
                  <c:v>26.4</c:v>
                </c:pt>
                <c:pt idx="12">
                  <c:v>26.4</c:v>
                </c:pt>
                <c:pt idx="13">
                  <c:v>26.4</c:v>
                </c:pt>
                <c:pt idx="14">
                  <c:v>26.4</c:v>
                </c:pt>
                <c:pt idx="15">
                  <c:v>26.4</c:v>
                </c:pt>
                <c:pt idx="16">
                  <c:v>26.4</c:v>
                </c:pt>
                <c:pt idx="17">
                  <c:v>23.16307244243562</c:v>
                </c:pt>
                <c:pt idx="18">
                  <c:v>26.4</c:v>
                </c:pt>
                <c:pt idx="19">
                  <c:v>26.4</c:v>
                </c:pt>
                <c:pt idx="20">
                  <c:v>26.4</c:v>
                </c:pt>
                <c:pt idx="21">
                  <c:v>26.4</c:v>
                </c:pt>
                <c:pt idx="22">
                  <c:v>26.4</c:v>
                </c:pt>
                <c:pt idx="23">
                  <c:v>22.284345052429796</c:v>
                </c:pt>
                <c:pt idx="24">
                  <c:v>21.427476041943819</c:v>
                </c:pt>
                <c:pt idx="25">
                  <c:v>22.261948833555053</c:v>
                </c:pt>
                <c:pt idx="26">
                  <c:v>26.4</c:v>
                </c:pt>
                <c:pt idx="27">
                  <c:v>26.4</c:v>
                </c:pt>
                <c:pt idx="28">
                  <c:v>26.4</c:v>
                </c:pt>
                <c:pt idx="29">
                  <c:v>26.4</c:v>
                </c:pt>
                <c:pt idx="30">
                  <c:v>26.4</c:v>
                </c:pt>
                <c:pt idx="31">
                  <c:v>22.063979705743467</c:v>
                </c:pt>
                <c:pt idx="32">
                  <c:v>23.224175764594822</c:v>
                </c:pt>
                <c:pt idx="33">
                  <c:v>26.4</c:v>
                </c:pt>
                <c:pt idx="34">
                  <c:v>23.415728489340626</c:v>
                </c:pt>
                <c:pt idx="35">
                  <c:v>22.840710791472521</c:v>
                </c:pt>
                <c:pt idx="36">
                  <c:v>22.944120633177956</c:v>
                </c:pt>
                <c:pt idx="37">
                  <c:v>21.193920506542415</c:v>
                </c:pt>
                <c:pt idx="38">
                  <c:v>21.448896405233889</c:v>
                </c:pt>
                <c:pt idx="39">
                  <c:v>23.351117124187144</c:v>
                </c:pt>
                <c:pt idx="40">
                  <c:v>26.4</c:v>
                </c:pt>
                <c:pt idx="41">
                  <c:v>26.4</c:v>
                </c:pt>
                <c:pt idx="42">
                  <c:v>26.4</c:v>
                </c:pt>
                <c:pt idx="43">
                  <c:v>26.4</c:v>
                </c:pt>
                <c:pt idx="44">
                  <c:v>23.343238123253641</c:v>
                </c:pt>
                <c:pt idx="45">
                  <c:v>22.694398498602961</c:v>
                </c:pt>
                <c:pt idx="46">
                  <c:v>22.273918798882331</c:v>
                </c:pt>
                <c:pt idx="47">
                  <c:v>23.387135039105829</c:v>
                </c:pt>
                <c:pt idx="48">
                  <c:v>26.4</c:v>
                </c:pt>
                <c:pt idx="49">
                  <c:v>26.4</c:v>
                </c:pt>
                <c:pt idx="50">
                  <c:v>29.637848340022231</c:v>
                </c:pt>
                <c:pt idx="51">
                  <c:v>26.4</c:v>
                </c:pt>
                <c:pt idx="52">
                  <c:v>29.94409493761421</c:v>
                </c:pt>
                <c:pt idx="53">
                  <c:v>29.524907950091368</c:v>
                </c:pt>
                <c:pt idx="54">
                  <c:v>26.4</c:v>
                </c:pt>
                <c:pt idx="55">
                  <c:v>26.4</c:v>
                </c:pt>
                <c:pt idx="56">
                  <c:v>26.4</c:v>
                </c:pt>
                <c:pt idx="57">
                  <c:v>26.4</c:v>
                </c:pt>
                <c:pt idx="58">
                  <c:v>26.4</c:v>
                </c:pt>
                <c:pt idx="59">
                  <c:v>26.4</c:v>
                </c:pt>
                <c:pt idx="60">
                  <c:v>26.4</c:v>
                </c:pt>
                <c:pt idx="61">
                  <c:v>26.4</c:v>
                </c:pt>
                <c:pt idx="62">
                  <c:v>29.435692504385823</c:v>
                </c:pt>
                <c:pt idx="63">
                  <c:v>29.402538003508688</c:v>
                </c:pt>
                <c:pt idx="64">
                  <c:v>30.286574402806988</c:v>
                </c:pt>
                <c:pt idx="65">
                  <c:v>26.4</c:v>
                </c:pt>
                <c:pt idx="66">
                  <c:v>26.4</c:v>
                </c:pt>
                <c:pt idx="67">
                  <c:v>31.219537614237176</c:v>
                </c:pt>
                <c:pt idx="68">
                  <c:v>31.869390091389729</c:v>
                </c:pt>
                <c:pt idx="69">
                  <c:v>31.685880073111786</c:v>
                </c:pt>
                <c:pt idx="70">
                  <c:v>31.604544058489434</c:v>
                </c:pt>
                <c:pt idx="71">
                  <c:v>33.332467246791545</c:v>
                </c:pt>
                <c:pt idx="72">
                  <c:v>32.785685797433224</c:v>
                </c:pt>
                <c:pt idx="73">
                  <c:v>34.487812637946483</c:v>
                </c:pt>
                <c:pt idx="74">
                  <c:v>35.275914110357313</c:v>
                </c:pt>
                <c:pt idx="75">
                  <c:v>35.900731288285819</c:v>
                </c:pt>
                <c:pt idx="76">
                  <c:v>34.091401030628646</c:v>
                </c:pt>
                <c:pt idx="77">
                  <c:v>32.760000824503038</c:v>
                </c:pt>
                <c:pt idx="78">
                  <c:v>31.322496659602329</c:v>
                </c:pt>
                <c:pt idx="79">
                  <c:v>29.88410932768187</c:v>
                </c:pt>
                <c:pt idx="80">
                  <c:v>30.639767462145535</c:v>
                </c:pt>
                <c:pt idx="81">
                  <c:v>31.266949969716389</c:v>
                </c:pt>
                <c:pt idx="82">
                  <c:v>32.699223975773116</c:v>
                </c:pt>
                <c:pt idx="83">
                  <c:v>30.940083180618494</c:v>
                </c:pt>
                <c:pt idx="84">
                  <c:v>29.949314544494786</c:v>
                </c:pt>
                <c:pt idx="85">
                  <c:v>30.604955635595875</c:v>
                </c:pt>
              </c:numCache>
            </c:numRef>
          </c:val>
        </c:ser>
        <c:ser>
          <c:idx val="1"/>
          <c:order val="1"/>
          <c:tx>
            <c:v>New System</c:v>
          </c:tx>
          <c:marker>
            <c:symbol val="none"/>
          </c:marker>
          <c:cat>
            <c:numRef>
              <c:f>'Chartable By Lab'!$L$115:$L$200</c:f>
              <c:numCache>
                <c:formatCode>General</c:formatCode>
                <c:ptCount val="8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</c:numCache>
            </c:numRef>
          </c:cat>
          <c:val>
            <c:numRef>
              <c:f>'Chartable By Lab'!$X$115:$X$200</c:f>
              <c:numCache>
                <c:formatCode>0.00</c:formatCode>
                <c:ptCount val="86"/>
                <c:pt idx="0">
                  <c:v>26.371839999999999</c:v>
                </c:pt>
                <c:pt idx="1">
                  <c:v>26.151584000000035</c:v>
                </c:pt>
                <c:pt idx="2">
                  <c:v>27.443603199999952</c:v>
                </c:pt>
                <c:pt idx="3">
                  <c:v>25.145442559999918</c:v>
                </c:pt>
                <c:pt idx="4">
                  <c:v>23.335138047999987</c:v>
                </c:pt>
                <c:pt idx="5">
                  <c:v>23.101006438399999</c:v>
                </c:pt>
                <c:pt idx="6">
                  <c:v>24.72080515072</c:v>
                </c:pt>
                <c:pt idx="7">
                  <c:v>24.36573212057591</c:v>
                </c:pt>
                <c:pt idx="8">
                  <c:v>24.913801696460798</c:v>
                </c:pt>
                <c:pt idx="9">
                  <c:v>24.247393357168626</c:v>
                </c:pt>
                <c:pt idx="10">
                  <c:v>23.550682685734859</c:v>
                </c:pt>
                <c:pt idx="11">
                  <c:v>25.432282685734851</c:v>
                </c:pt>
                <c:pt idx="12">
                  <c:v>25.371714148587927</c:v>
                </c:pt>
                <c:pt idx="13">
                  <c:v>24.419707318870326</c:v>
                </c:pt>
                <c:pt idx="14">
                  <c:v>24.815765855096291</c:v>
                </c:pt>
                <c:pt idx="15">
                  <c:v>26.149060684077018</c:v>
                </c:pt>
                <c:pt idx="16">
                  <c:v>24.308336547261547</c:v>
                </c:pt>
                <c:pt idx="17">
                  <c:v>23.09034923780921</c:v>
                </c:pt>
                <c:pt idx="18">
                  <c:v>24.345175390247434</c:v>
                </c:pt>
                <c:pt idx="19">
                  <c:v>23.849708312197929</c:v>
                </c:pt>
                <c:pt idx="20">
                  <c:v>24.199734649758327</c:v>
                </c:pt>
                <c:pt idx="21">
                  <c:v>24.701611719806728</c:v>
                </c:pt>
                <c:pt idx="22">
                  <c:v>23.681641375845295</c:v>
                </c:pt>
                <c:pt idx="23">
                  <c:v>22.265281100676276</c:v>
                </c:pt>
                <c:pt idx="24">
                  <c:v>21.412224880540954</c:v>
                </c:pt>
                <c:pt idx="25">
                  <c:v>22.249747904432766</c:v>
                </c:pt>
                <c:pt idx="26">
                  <c:v>24.892662323546229</c:v>
                </c:pt>
                <c:pt idx="27">
                  <c:v>25.354161858837031</c:v>
                </c:pt>
                <c:pt idx="28">
                  <c:v>24.752033487069589</c:v>
                </c:pt>
                <c:pt idx="29">
                  <c:v>23.88729078965569</c:v>
                </c:pt>
                <c:pt idx="30">
                  <c:v>23.562216631724464</c:v>
                </c:pt>
                <c:pt idx="31">
                  <c:v>22.060781305379592</c:v>
                </c:pt>
                <c:pt idx="32">
                  <c:v>23.221617044303663</c:v>
                </c:pt>
                <c:pt idx="33">
                  <c:v>23.857293635442964</c:v>
                </c:pt>
                <c:pt idx="34">
                  <c:v>23.414090908354371</c:v>
                </c:pt>
                <c:pt idx="35">
                  <c:v>22.839400726683543</c:v>
                </c:pt>
                <c:pt idx="36">
                  <c:v>22.943072581346737</c:v>
                </c:pt>
                <c:pt idx="37">
                  <c:v>21.193082065077437</c:v>
                </c:pt>
                <c:pt idx="38">
                  <c:v>21.448225652061879</c:v>
                </c:pt>
                <c:pt idx="39">
                  <c:v>23.350580521649558</c:v>
                </c:pt>
                <c:pt idx="40">
                  <c:v>25.23218052164956</c:v>
                </c:pt>
                <c:pt idx="41">
                  <c:v>24.761488417319647</c:v>
                </c:pt>
                <c:pt idx="42">
                  <c:v>23.903110733855716</c:v>
                </c:pt>
                <c:pt idx="43">
                  <c:v>24.291320587084574</c:v>
                </c:pt>
                <c:pt idx="44">
                  <c:v>22.892320469667659</c:v>
                </c:pt>
                <c:pt idx="45">
                  <c:v>22.333664375734127</c:v>
                </c:pt>
                <c:pt idx="46">
                  <c:v>21.985331500587193</c:v>
                </c:pt>
                <c:pt idx="47">
                  <c:v>23.156265200469839</c:v>
                </c:pt>
                <c:pt idx="48">
                  <c:v>24.429012160375819</c:v>
                </c:pt>
                <c:pt idx="49">
                  <c:v>25.981833728300696</c:v>
                </c:pt>
                <c:pt idx="50">
                  <c:v>27.863433728300699</c:v>
                </c:pt>
                <c:pt idx="51">
                  <c:v>27.777626982640559</c:v>
                </c:pt>
                <c:pt idx="52">
                  <c:v>28.808469586112427</c:v>
                </c:pt>
                <c:pt idx="53">
                  <c:v>28.616407668889991</c:v>
                </c:pt>
                <c:pt idx="54">
                  <c:v>25.884198135111966</c:v>
                </c:pt>
                <c:pt idx="55">
                  <c:v>25.493918508089571</c:v>
                </c:pt>
                <c:pt idx="56">
                  <c:v>25.551006806471626</c:v>
                </c:pt>
                <c:pt idx="57">
                  <c:v>26.164901445177325</c:v>
                </c:pt>
                <c:pt idx="58">
                  <c:v>26.929713156141787</c:v>
                </c:pt>
                <c:pt idx="59">
                  <c:v>26.843546524913489</c:v>
                </c:pt>
                <c:pt idx="60">
                  <c:v>26.517333219930787</c:v>
                </c:pt>
                <c:pt idx="61">
                  <c:v>27.404234575944589</c:v>
                </c:pt>
                <c:pt idx="62">
                  <c:v>29.313755660755731</c:v>
                </c:pt>
                <c:pt idx="63">
                  <c:v>29.304988528604646</c:v>
                </c:pt>
                <c:pt idx="64">
                  <c:v>30.208534822883607</c:v>
                </c:pt>
                <c:pt idx="65">
                  <c:v>28.655115858306921</c:v>
                </c:pt>
                <c:pt idx="66">
                  <c:v>28.857276686645537</c:v>
                </c:pt>
                <c:pt idx="67">
                  <c:v>31.179581349316472</c:v>
                </c:pt>
                <c:pt idx="68">
                  <c:v>31.837425079453144</c:v>
                </c:pt>
                <c:pt idx="69">
                  <c:v>31.660308063562514</c:v>
                </c:pt>
                <c:pt idx="70">
                  <c:v>31.58408645085003</c:v>
                </c:pt>
                <c:pt idx="71">
                  <c:v>33.316101160679999</c:v>
                </c:pt>
                <c:pt idx="72">
                  <c:v>32.772592928544164</c:v>
                </c:pt>
                <c:pt idx="73">
                  <c:v>34.47733834283531</c:v>
                </c:pt>
                <c:pt idx="74">
                  <c:v>35.267534674268155</c:v>
                </c:pt>
                <c:pt idx="75">
                  <c:v>35.894027739414419</c:v>
                </c:pt>
                <c:pt idx="76">
                  <c:v>34.086038191531628</c:v>
                </c:pt>
                <c:pt idx="77">
                  <c:v>32.755710553225299</c:v>
                </c:pt>
                <c:pt idx="78">
                  <c:v>31.319064442580238</c:v>
                </c:pt>
                <c:pt idx="79">
                  <c:v>29.881363554064187</c:v>
                </c:pt>
                <c:pt idx="80">
                  <c:v>30.637570843251353</c:v>
                </c:pt>
                <c:pt idx="81">
                  <c:v>31.265192674601003</c:v>
                </c:pt>
                <c:pt idx="82">
                  <c:v>32.697818139680862</c:v>
                </c:pt>
                <c:pt idx="83">
                  <c:v>30.938958511744694</c:v>
                </c:pt>
                <c:pt idx="84">
                  <c:v>29.948414809395679</c:v>
                </c:pt>
                <c:pt idx="85">
                  <c:v>30.604235847516605</c:v>
                </c:pt>
              </c:numCache>
            </c:numRef>
          </c:val>
        </c:ser>
        <c:marker val="1"/>
        <c:axId val="60659584"/>
        <c:axId val="60661120"/>
      </c:lineChart>
      <c:catAx>
        <c:axId val="60659584"/>
        <c:scaling>
          <c:orientation val="minMax"/>
        </c:scaling>
        <c:axPos val="b"/>
        <c:numFmt formatCode="General" sourceLinked="1"/>
        <c:majorTickMark val="none"/>
        <c:tickLblPos val="nextTo"/>
        <c:crossAx val="60661120"/>
        <c:crosses val="autoZero"/>
        <c:auto val="1"/>
        <c:lblAlgn val="ctr"/>
        <c:lblOffset val="100"/>
      </c:catAx>
      <c:valAx>
        <c:axId val="60661120"/>
        <c:scaling>
          <c:orientation val="minMax"/>
          <c:max val="40"/>
          <c:min val="15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TBWL</a:t>
                </a:r>
              </a:p>
            </c:rich>
          </c:tx>
          <c:layout/>
        </c:title>
        <c:numFmt formatCode="0" sourceLinked="0"/>
        <c:majorTickMark val="none"/>
        <c:tickLblPos val="nextTo"/>
        <c:crossAx val="606595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Sequence VIII LTMS Version 2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LTMS TF SS</a:t>
            </a:r>
          </a:p>
          <a:p>
            <a:r>
              <a:rPr lang="en-US" dirty="0" smtClean="0"/>
              <a:t>May 11,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Effective pass limit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400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Test</a:t>
            </a:r>
            <a:r>
              <a:rPr lang="en-US" sz="1200" dirty="0" smtClean="0"/>
              <a:t> </a:t>
            </a:r>
            <a:r>
              <a:rPr lang="en-US" sz="1000" b="1" dirty="0" smtClean="0"/>
              <a:t>Sequence</a:t>
            </a:r>
            <a:endParaRPr lang="en-US" sz="1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7239000" cy="531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 oil data summary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 205 chartable data</a:t>
            </a:r>
          </a:p>
          <a:p>
            <a:r>
              <a:rPr lang="en-US" dirty="0" smtClean="0"/>
              <a:t>Four (4) test laboratories (A, B, C and D)</a:t>
            </a:r>
          </a:p>
          <a:p>
            <a:pPr lvl="1"/>
            <a:r>
              <a:rPr lang="en-US" dirty="0" smtClean="0"/>
              <a:t>A – 102 chartable</a:t>
            </a:r>
          </a:p>
          <a:p>
            <a:pPr lvl="1"/>
            <a:r>
              <a:rPr lang="en-US" dirty="0" smtClean="0"/>
              <a:t>B – 86 chartable</a:t>
            </a:r>
          </a:p>
          <a:p>
            <a:pPr lvl="1"/>
            <a:r>
              <a:rPr lang="en-US" i="1" dirty="0" smtClean="0"/>
              <a:t>C – 4 chartable</a:t>
            </a:r>
          </a:p>
          <a:p>
            <a:pPr lvl="1"/>
            <a:r>
              <a:rPr lang="en-US" i="1" dirty="0" smtClean="0"/>
              <a:t>D – 13 chartable</a:t>
            </a:r>
          </a:p>
          <a:p>
            <a:r>
              <a:rPr lang="en-US" dirty="0" smtClean="0"/>
              <a:t>Latest reference oil result is March 1, 2010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3657600" y="2667000"/>
            <a:ext cx="76200" cy="6096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2743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Focus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LTMS </a:t>
            </a:r>
            <a:r>
              <a:rPr lang="en-US" dirty="0" err="1" smtClean="0"/>
              <a:t>VERSIOn</a:t>
            </a:r>
            <a:r>
              <a:rPr lang="en-US" dirty="0" smtClean="0"/>
              <a:t> 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1219200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Parameter:  </a:t>
            </a:r>
            <a:r>
              <a:rPr lang="en-US" i="1" dirty="0" smtClean="0"/>
              <a:t>Total Bearing Weight Loss</a:t>
            </a:r>
          </a:p>
          <a:p>
            <a:endParaRPr lang="en-US" dirty="0" smtClean="0"/>
          </a:p>
          <a:p>
            <a:r>
              <a:rPr lang="en-US" dirty="0" smtClean="0"/>
              <a:t>Secondary Parameter:  </a:t>
            </a:r>
            <a:r>
              <a:rPr lang="en-US" i="1" dirty="0" smtClean="0"/>
              <a:t>10-hour Stripped Viscosity</a:t>
            </a:r>
            <a:endParaRPr 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2438400"/>
          <a:ext cx="5943600" cy="3841115"/>
        </p:xfrm>
        <a:graphic>
          <a:graphicData uri="http://schemas.openxmlformats.org/drawingml/2006/table">
            <a:tbl>
              <a:tblPr/>
              <a:tblGrid>
                <a:gridCol w="1981200"/>
                <a:gridCol w="1981200"/>
                <a:gridCol w="1981200"/>
              </a:tblGrid>
              <a:tr h="2984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Shewhart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Chart of Prediction Error 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  <a:r>
                        <a:rPr lang="en-US" sz="1800" b="1" i="0" u="none" strike="noStrike" baseline="-2500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 Y</a:t>
                      </a:r>
                      <a:r>
                        <a:rPr lang="en-US" sz="1800" b="1" i="0" u="none" strike="noStrike" baseline="-25000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Z</a:t>
                      </a:r>
                      <a:r>
                        <a:rPr lang="en-US" sz="1800" b="1" i="0" u="none" strike="noStrike" baseline="-25000" dirty="0">
                          <a:solidFill>
                            <a:srgbClr val="000000"/>
                          </a:solidFill>
                          <a:latin typeface="Calibri"/>
                        </a:rPr>
                        <a:t>i-1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Limit 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Limit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Level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Level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1.734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Level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Undue Influence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5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EWMA of Standardized Test Result: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  <a:r>
                        <a:rPr lang="en-US" sz="1800" b="1" i="0" u="none" strike="noStrike" baseline="-25000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lang="en-US" sz="1800" b="1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Limit 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Lambda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Limit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Level 2 Lower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TBD by SP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Level 2 Upper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TBD by SP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Level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alarms and actions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7239000" cy="523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alarms and actions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7239000" cy="5160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Prediction error </a:t>
            </a:r>
            <a:r>
              <a:rPr lang="en-US" dirty="0" err="1" smtClean="0"/>
              <a:t>shewhart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7239000" cy="523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Prediction error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7239000" cy="531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Prediction error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7239000" cy="531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Effective pass limit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400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Test</a:t>
            </a:r>
            <a:r>
              <a:rPr lang="en-US" sz="1200" dirty="0" smtClean="0"/>
              <a:t> </a:t>
            </a:r>
            <a:r>
              <a:rPr lang="en-US" sz="1000" b="1" dirty="0" smtClean="0"/>
              <a:t>Sequence</a:t>
            </a:r>
            <a:endParaRPr lang="en-US" sz="1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7239000" cy="531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956</TotalTime>
  <Words>254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Sequence VIII LTMS Version 2 review</vt:lpstr>
      <vt:lpstr>Reference oil data summary </vt:lpstr>
      <vt:lpstr>LTMS VERSIOn 2 </vt:lpstr>
      <vt:lpstr>Review of alarms and actions </vt:lpstr>
      <vt:lpstr>Review of alarms and actions </vt:lpstr>
      <vt:lpstr>Prediction error shewhart</vt:lpstr>
      <vt:lpstr>Prediction error</vt:lpstr>
      <vt:lpstr>Prediction error</vt:lpstr>
      <vt:lpstr>Effective pass limit</vt:lpstr>
      <vt:lpstr>Effective pass limit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VIII Example</dc:title>
  <dc:creator>Josephine Martinez</dc:creator>
  <cp:lastModifiedBy>Josephine Martinez</cp:lastModifiedBy>
  <cp:revision>53</cp:revision>
  <dcterms:created xsi:type="dcterms:W3CDTF">2010-04-09T16:50:23Z</dcterms:created>
  <dcterms:modified xsi:type="dcterms:W3CDTF">2010-04-30T19:27:01Z</dcterms:modified>
</cp:coreProperties>
</file>