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5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850E-6DD4-45ED-8002-772F6459763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7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6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8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1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1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5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457200"/>
            <a:ext cx="9092484" cy="59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6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0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4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9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3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6</cp:revision>
  <cp:lastPrinted>2015-09-14T12:42:01Z</cp:lastPrinted>
  <dcterms:created xsi:type="dcterms:W3CDTF">2015-09-01T19:46:17Z</dcterms:created>
  <dcterms:modified xsi:type="dcterms:W3CDTF">2015-09-14T12:56:48Z</dcterms:modified>
</cp:coreProperties>
</file>