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1" r:id="rId16"/>
    <p:sldId id="272" r:id="rId17"/>
    <p:sldId id="275" r:id="rId1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850E-6DD4-45ED-8002-772F64597639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4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850E-6DD4-45ED-8002-772F64597639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60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850E-6DD4-45ED-8002-772F64597639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9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850E-6DD4-45ED-8002-772F64597639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0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850E-6DD4-45ED-8002-772F64597639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6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850E-6DD4-45ED-8002-772F64597639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5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850E-6DD4-45ED-8002-772F64597639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7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850E-6DD4-45ED-8002-772F64597639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4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850E-6DD4-45ED-8002-772F64597639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95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850E-6DD4-45ED-8002-772F64597639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2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850E-6DD4-45ED-8002-772F64597639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90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B850E-6DD4-45ED-8002-772F64597639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7" cy="601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975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7" cy="601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863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7" cy="601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684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7" cy="601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7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7" cy="601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514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7" cy="601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120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7" cy="601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516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7" cy="601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952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" y="457200"/>
            <a:ext cx="9092483" cy="597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9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7" cy="601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301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7" cy="601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964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7" cy="601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958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65669"/>
            <a:ext cx="9143997" cy="601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207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7" cy="601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941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7" cy="601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46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7" cy="601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193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7" cy="601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237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 Grundza</dc:creator>
  <cp:lastModifiedBy>Rich Grundza</cp:lastModifiedBy>
  <cp:revision>16</cp:revision>
  <cp:lastPrinted>2015-09-14T12:42:01Z</cp:lastPrinted>
  <dcterms:created xsi:type="dcterms:W3CDTF">2015-09-01T19:46:17Z</dcterms:created>
  <dcterms:modified xsi:type="dcterms:W3CDTF">2015-10-16T18:04:53Z</dcterms:modified>
</cp:coreProperties>
</file>