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3" r:id="rId15"/>
    <p:sldId id="271" r:id="rId16"/>
    <p:sldId id="272" r:id="rId17"/>
    <p:sldId id="275" r:id="rId18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B850E-6DD4-45ED-8002-772F64597639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F5A69-5A69-4400-969E-083549AE7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343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B850E-6DD4-45ED-8002-772F64597639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F5A69-5A69-4400-969E-083549AE7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660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B850E-6DD4-45ED-8002-772F64597639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F5A69-5A69-4400-969E-083549AE7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395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B850E-6DD4-45ED-8002-772F64597639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F5A69-5A69-4400-969E-083549AE7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802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B850E-6DD4-45ED-8002-772F64597639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F5A69-5A69-4400-969E-083549AE7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561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B850E-6DD4-45ED-8002-772F64597639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F5A69-5A69-4400-969E-083549AE7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253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B850E-6DD4-45ED-8002-772F64597639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F5A69-5A69-4400-969E-083549AE7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375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B850E-6DD4-45ED-8002-772F64597639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F5A69-5A69-4400-969E-083549AE7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043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B850E-6DD4-45ED-8002-772F64597639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F5A69-5A69-4400-969E-083549AE7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895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B850E-6DD4-45ED-8002-772F64597639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F5A69-5A69-4400-969E-083549AE7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329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B850E-6DD4-45ED-8002-772F64597639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F5A69-5A69-4400-969E-083549AE7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690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1B850E-6DD4-45ED-8002-772F64597639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F5A69-5A69-4400-969E-083549AE7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101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423333"/>
            <a:ext cx="9143997" cy="6011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39753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423333"/>
            <a:ext cx="9143997" cy="6011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68638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23333"/>
            <a:ext cx="9143999" cy="6011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56841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23333"/>
            <a:ext cx="9143999" cy="6011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777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23333"/>
            <a:ext cx="9143999" cy="6011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85143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423333"/>
            <a:ext cx="9143997" cy="6011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11209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23333"/>
            <a:ext cx="9143999" cy="6011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45167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23333"/>
            <a:ext cx="9143999" cy="6011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89521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6" y="457200"/>
            <a:ext cx="9092483" cy="5977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291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423333"/>
            <a:ext cx="9143997" cy="6011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2301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423333"/>
            <a:ext cx="9143997" cy="6011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4964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423333"/>
            <a:ext cx="9143997" cy="6011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7958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423333"/>
            <a:ext cx="9143997" cy="6011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3207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423333"/>
            <a:ext cx="9143997" cy="6011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6941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423333"/>
            <a:ext cx="9143997" cy="6011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346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423333"/>
            <a:ext cx="9143997" cy="6011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81933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423333"/>
            <a:ext cx="9143997" cy="6011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82372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0</Words>
  <Application>Microsoft Office PowerPoint</Application>
  <PresentationFormat>On-screen Show (4:3)</PresentationFormat>
  <Paragraphs>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 Grundza</dc:creator>
  <cp:lastModifiedBy>Rich Grundza</cp:lastModifiedBy>
  <cp:revision>15</cp:revision>
  <cp:lastPrinted>2015-09-14T12:42:01Z</cp:lastPrinted>
  <dcterms:created xsi:type="dcterms:W3CDTF">2015-09-01T19:46:17Z</dcterms:created>
  <dcterms:modified xsi:type="dcterms:W3CDTF">2015-10-15T18:25:11Z</dcterms:modified>
</cp:coreProperties>
</file>