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5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7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5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5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3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4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5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B4CD2-0DDF-43D2-B0B5-F1049C32BB6E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46F9D-986F-4B93-90F1-9C43234E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681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22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38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40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55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2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07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90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8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27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49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09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84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28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10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779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Grundza</dc:creator>
  <cp:lastModifiedBy>Rich Grundza</cp:lastModifiedBy>
  <cp:revision>4</cp:revision>
  <dcterms:created xsi:type="dcterms:W3CDTF">2015-08-07T18:45:26Z</dcterms:created>
  <dcterms:modified xsi:type="dcterms:W3CDTF">2015-08-21T14:38:37Z</dcterms:modified>
</cp:coreProperties>
</file>