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61" r:id="rId8"/>
    <p:sldId id="262" r:id="rId9"/>
    <p:sldId id="257" r:id="rId10"/>
    <p:sldId id="267" r:id="rId11"/>
    <p:sldId id="258" r:id="rId12"/>
    <p:sldId id="266" r:id="rId13"/>
    <p:sldId id="259" r:id="rId14"/>
    <p:sldId id="260" r:id="rId15"/>
    <p:sldId id="263" r:id="rId16"/>
    <p:sldId id="268" r:id="rId17"/>
    <p:sldId id="265" r:id="rId18"/>
    <p:sldId id="26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1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1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4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9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5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03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7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01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99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2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8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106AA-AC82-4BAA-B15B-5DFEBDAFEA93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E71B2-129E-43F1-B991-8E8635DE7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Stage 1- 2 transitions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VH Prove out tests with data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19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2" y="76200"/>
            <a:ext cx="8810087" cy="6506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91000" y="1676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 window adjusted to 15-30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275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46" y="152400"/>
            <a:ext cx="8959378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303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520"/>
            <a:ext cx="8792146" cy="643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91000" y="23622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Speed window adjusted to 15 – 30 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610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32" y="76200"/>
            <a:ext cx="9063556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667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93" y="152400"/>
            <a:ext cx="8770348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3580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3" y="76200"/>
            <a:ext cx="8976708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888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92" y="152400"/>
            <a:ext cx="8859307" cy="6542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0" y="12192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window adjusted to 13±2 min two tests still need adjustment and one test gets there too soon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448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19" y="152400"/>
            <a:ext cx="8812774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28764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19" y="152400"/>
            <a:ext cx="8916454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3197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Stage 3-1 transitions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VH Prove out tests with data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73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46" y="152400"/>
            <a:ext cx="88552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0080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3-1 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plotted parameters with specified windows.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388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520"/>
            <a:ext cx="8839200" cy="6465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8009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010" y="0"/>
            <a:ext cx="9271914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16947" y="3124200"/>
            <a:ext cx="2569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Adjusted Speed window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455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0974"/>
            <a:ext cx="8991599" cy="6640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9154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250"/>
            <a:ext cx="8956601" cy="66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1391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3" y="76200"/>
            <a:ext cx="8976708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17467" y="2057400"/>
            <a:ext cx="24167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Ramp window adjusted one test just a little slow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3733800" y="1143000"/>
            <a:ext cx="783667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3479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92" y="152400"/>
            <a:ext cx="8976709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2218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4254"/>
            <a:ext cx="8915400" cy="6521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984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32" y="76200"/>
            <a:ext cx="9063556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43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3" y="76200"/>
            <a:ext cx="8976708" cy="66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70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32" y="76200"/>
            <a:ext cx="9167735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70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3" y="76200"/>
            <a:ext cx="8873528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6133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Stage 2-3 transitions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VH Prove out tests with data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93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2-3 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plotted parameters with specified windows.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301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0"/>
            <a:ext cx="8909385" cy="678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3218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95</Words>
  <Application>Microsoft Office PowerPoint</Application>
  <PresentationFormat>On-screen Show (4:3)</PresentationFormat>
  <Paragraphs>15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Stage 1- 2 transitions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Stage 2-3 transitions</vt:lpstr>
      <vt:lpstr>Stage 2-3 transitions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Stage 3-1 transitions</vt:lpstr>
      <vt:lpstr>Stage 3-1 transitions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 Grundza</dc:creator>
  <cp:lastModifiedBy>Rich Grundza</cp:lastModifiedBy>
  <cp:revision>21</cp:revision>
  <dcterms:created xsi:type="dcterms:W3CDTF">2016-11-30T23:38:46Z</dcterms:created>
  <dcterms:modified xsi:type="dcterms:W3CDTF">2016-12-15T18:04:06Z</dcterms:modified>
</cp:coreProperties>
</file>