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sldIdLst>
    <p:sldId id="257" r:id="rId3"/>
    <p:sldId id="258" r:id="rId4"/>
    <p:sldId id="263" r:id="rId5"/>
    <p:sldId id="259" r:id="rId6"/>
    <p:sldId id="260" r:id="rId7"/>
    <p:sldId id="265" r:id="rId8"/>
    <p:sldId id="261" r:id="rId9"/>
    <p:sldId id="262" r:id="rId10"/>
    <p:sldId id="269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75" d="100"/>
          <a:sy n="75" d="100"/>
        </p:scale>
        <p:origin x="-2052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5607699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560769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38" y="5712334"/>
            <a:ext cx="1394080" cy="9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9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5607699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560769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38" y="5712334"/>
            <a:ext cx="1394080" cy="9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93124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64025" y="1593449"/>
            <a:ext cx="3890064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34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81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1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1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11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49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3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93124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64025" y="1593449"/>
            <a:ext cx="3890064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5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2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Screen Shot 2014-12-11 at 2.49.20 PM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509"/>
            <a:ext cx="8776879" cy="221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2" y="6430958"/>
            <a:ext cx="494035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2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301341" y="6647529"/>
            <a:ext cx="25769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Helvetica Neue"/>
                <a:cs typeface="Cordia New" panose="020B0304020202020204" pitchFamily="34" charset="-34"/>
              </a:rPr>
              <a:t>CONFIDENTIAL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8753" y="6658641"/>
            <a:ext cx="831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E4922A-1E98-4B46-BA26-4F5EBCA3C861}" type="slidenum">
              <a:rPr lang="en-US" sz="900" smtClean="0">
                <a:latin typeface="Helvetica Neue"/>
              </a:rPr>
              <a:pPr/>
              <a:t>‹#›</a:t>
            </a:fld>
            <a:endParaRPr lang="en-US" sz="105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0523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753" y="6658641"/>
            <a:ext cx="831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E4922A-1E98-4B46-BA26-4F5EBCA3C861}" type="slidenum">
              <a:rPr lang="en-US" sz="900" smtClean="0">
                <a:latin typeface="Helvetica Neue"/>
              </a:rPr>
              <a:pPr/>
              <a:t>‹#›</a:t>
            </a:fld>
            <a:endParaRPr lang="en-US" sz="105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2585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427287"/>
            <a:ext cx="5607699" cy="1470025"/>
          </a:xfrm>
        </p:spPr>
        <p:txBody>
          <a:bodyPr/>
          <a:lstStyle/>
          <a:p>
            <a:r>
              <a:rPr lang="en-US" i="1" dirty="0">
                <a:solidFill>
                  <a:srgbClr val="FFFF00"/>
                </a:solidFill>
              </a:rPr>
              <a:t>Normal Oil Consumption Engine, # 29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562600"/>
            <a:ext cx="3352800" cy="685800"/>
          </a:xfrm>
        </p:spPr>
        <p:txBody>
          <a:bodyPr/>
          <a:lstStyle/>
          <a:p>
            <a:r>
              <a:rPr lang="en-US" b="1" dirty="0"/>
              <a:t>Valvoline Test Lab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957262"/>
            <a:ext cx="56076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+mj-ea"/>
              </a:rPr>
              <a:t>Seq. VIE PM Engine Teardown Observations</a:t>
            </a:r>
          </a:p>
        </p:txBody>
      </p:sp>
    </p:spTree>
    <p:extLst>
      <p:ext uri="{BB962C8B-B14F-4D97-AF65-F5344CB8AC3E}">
        <p14:creationId xmlns:p14="http://schemas.microsoft.com/office/powerpoint/2010/main" val="112849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62200"/>
            <a:ext cx="6991978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527" y="1022002"/>
            <a:ext cx="307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Piston Rings Gaps</a:t>
            </a:r>
          </a:p>
        </p:txBody>
      </p:sp>
    </p:spTree>
    <p:extLst>
      <p:ext uri="{BB962C8B-B14F-4D97-AF65-F5344CB8AC3E}">
        <p14:creationId xmlns:p14="http://schemas.microsoft.com/office/powerpoint/2010/main" val="106285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514600"/>
            <a:ext cx="45720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27" y="1022002"/>
            <a:ext cx="1862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Bore polish</a:t>
            </a:r>
          </a:p>
        </p:txBody>
      </p:sp>
    </p:spTree>
    <p:extLst>
      <p:ext uri="{BB962C8B-B14F-4D97-AF65-F5344CB8AC3E}">
        <p14:creationId xmlns:p14="http://schemas.microsoft.com/office/powerpoint/2010/main" val="356567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0"/>
            <a:ext cx="5001768" cy="5338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838200"/>
            <a:ext cx="297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Bore Surface finish</a:t>
            </a:r>
          </a:p>
        </p:txBody>
      </p:sp>
    </p:spTree>
    <p:extLst>
      <p:ext uri="{BB962C8B-B14F-4D97-AF65-F5344CB8AC3E}">
        <p14:creationId xmlns:p14="http://schemas.microsoft.com/office/powerpoint/2010/main" val="330807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527" y="1022002"/>
            <a:ext cx="526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Combustion Chamber Heads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2992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 </a:t>
            </a:r>
            <a:r>
              <a:rPr lang="en-US" sz="3200" i="1" dirty="0"/>
              <a:t>Engine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527" y="1022002"/>
            <a:ext cx="5467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Combustion Chamber Heads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2" y="2133600"/>
            <a:ext cx="82867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5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527" y="1022002"/>
            <a:ext cx="3193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Pistons - Thrust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4676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 </a:t>
            </a:r>
            <a:r>
              <a:rPr lang="en-US" sz="3200" i="1" dirty="0"/>
              <a:t>Engine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990600"/>
            <a:ext cx="2056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Pistons - Top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r="5426"/>
          <a:stretch/>
        </p:blipFill>
        <p:spPr>
          <a:xfrm rot="5400000">
            <a:off x="2110563" y="2080437"/>
            <a:ext cx="515147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2926080" cy="290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362200"/>
            <a:ext cx="2743200" cy="285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62200"/>
            <a:ext cx="2743200" cy="289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 </a:t>
            </a:r>
            <a:r>
              <a:rPr lang="en-US" sz="3200" i="1" dirty="0"/>
              <a:t>Engine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990600"/>
            <a:ext cx="3728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Pistons – Top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cylinder)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 </a:t>
            </a:r>
            <a:r>
              <a:rPr lang="en-US" sz="3200" i="1" dirty="0"/>
              <a:t>Engine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527" y="1022002"/>
            <a:ext cx="388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Connecting Rod Bearings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19050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527" y="1022002"/>
            <a:ext cx="3150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Crankshaft Bearings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471" y="1828800"/>
            <a:ext cx="6331057" cy="42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0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675" b="9031"/>
          <a:stretch/>
        </p:blipFill>
        <p:spPr>
          <a:xfrm>
            <a:off x="811527" y="4038600"/>
            <a:ext cx="7452360" cy="23795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3200" dirty="0"/>
              <a:t>Engine 29, </a:t>
            </a:r>
            <a:r>
              <a:rPr lang="en-US" sz="3200" i="1" dirty="0">
                <a:solidFill>
                  <a:srgbClr val="006600"/>
                </a:solidFill>
              </a:rPr>
              <a:t>Normal Oil Cons.</a:t>
            </a:r>
            <a:r>
              <a:rPr lang="en-US" sz="3200" i="1" dirty="0"/>
              <a:t> Engine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527" y="1022002"/>
            <a:ext cx="1985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Piston Rings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981200"/>
            <a:ext cx="8412480" cy="15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47067"/>
      </p:ext>
    </p:extLst>
  </p:cSld>
  <p:clrMapOvr>
    <a:masterClrMapping/>
  </p:clrMapOvr>
</p:sld>
</file>

<file path=ppt/theme/theme1.xml><?xml version="1.0" encoding="utf-8"?>
<a:theme xmlns:a="http://schemas.openxmlformats.org/drawingml/2006/main" name="Valvoline Presentation Template_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Valvoline Presentation Template_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Valvoline Presentation Template</Template>
  <TotalTime>169</TotalTime>
  <Words>144</Words>
  <Application>Microsoft Office PowerPoint</Application>
  <PresentationFormat>On-screen Show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Valvoline Presentation Template_</vt:lpstr>
      <vt:lpstr>1_Valvoline Presentation Template_</vt:lpstr>
      <vt:lpstr>Normal Oil Consumption Engine, # 29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  <vt:lpstr>Engine 29, Normal Oil Cons. Engine</vt:lpstr>
    </vt:vector>
  </TitlesOfParts>
  <Company>Ashland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Oil Consumption Engine, # 31</dc:title>
  <dc:creator>Patrick Draper</dc:creator>
  <cp:lastModifiedBy>Rich Grundza</cp:lastModifiedBy>
  <cp:revision>28</cp:revision>
  <dcterms:created xsi:type="dcterms:W3CDTF">2017-09-19T16:46:58Z</dcterms:created>
  <dcterms:modified xsi:type="dcterms:W3CDTF">2017-11-08T02:44:30Z</dcterms:modified>
</cp:coreProperties>
</file>