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2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8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4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7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2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6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5E31-7DC8-4566-89D7-65CFB597CF65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B2C5-BA06-4C71-90F4-631CA541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5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97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34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27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2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33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59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4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86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5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60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5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14</cp:revision>
  <dcterms:created xsi:type="dcterms:W3CDTF">2015-06-10T16:10:27Z</dcterms:created>
  <dcterms:modified xsi:type="dcterms:W3CDTF">2015-06-25T14:21:03Z</dcterms:modified>
</cp:coreProperties>
</file>