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2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4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1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7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1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7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5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8593-D075-4D5F-833C-A6311D026780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C48FB-54BC-4B76-BD5C-85953A264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80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03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1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56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3999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95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50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99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48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5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46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24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7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23333"/>
            <a:ext cx="9144000" cy="60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608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9</cp:revision>
  <dcterms:created xsi:type="dcterms:W3CDTF">2015-06-15T01:04:15Z</dcterms:created>
  <dcterms:modified xsi:type="dcterms:W3CDTF">2015-06-24T15:19:21Z</dcterms:modified>
</cp:coreProperties>
</file>