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3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3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8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7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8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6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80A6-F3E2-4A79-9A6B-1225E8751C9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23DC-23EA-4010-8EEC-B6F51635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Chain Wear Uncontrolled parameters, Phase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1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4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7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0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2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3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8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990600"/>
            <a:ext cx="74182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9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Chain Wear Uncontrolled parameters, Phase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Chain Wear Uncontrolled parameters, Phase 1</dc:title>
  <dc:creator>Rich Grundza</dc:creator>
  <cp:lastModifiedBy>Rich Grundza</cp:lastModifiedBy>
  <cp:revision>2</cp:revision>
  <dcterms:created xsi:type="dcterms:W3CDTF">2015-06-22T19:36:38Z</dcterms:created>
  <dcterms:modified xsi:type="dcterms:W3CDTF">2015-06-23T15:18:16Z</dcterms:modified>
</cp:coreProperties>
</file>