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80A6-F3E2-4A79-9A6B-1225E8751C9E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23DC-23EA-4010-8EEC-B6F51635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30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80A6-F3E2-4A79-9A6B-1225E8751C9E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23DC-23EA-4010-8EEC-B6F51635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80A6-F3E2-4A79-9A6B-1225E8751C9E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23DC-23EA-4010-8EEC-B6F51635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3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80A6-F3E2-4A79-9A6B-1225E8751C9E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23DC-23EA-4010-8EEC-B6F51635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9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80A6-F3E2-4A79-9A6B-1225E8751C9E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23DC-23EA-4010-8EEC-B6F51635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8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80A6-F3E2-4A79-9A6B-1225E8751C9E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23DC-23EA-4010-8EEC-B6F51635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7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80A6-F3E2-4A79-9A6B-1225E8751C9E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23DC-23EA-4010-8EEC-B6F51635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84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80A6-F3E2-4A79-9A6B-1225E8751C9E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23DC-23EA-4010-8EEC-B6F51635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6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80A6-F3E2-4A79-9A6B-1225E8751C9E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23DC-23EA-4010-8EEC-B6F51635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2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80A6-F3E2-4A79-9A6B-1225E8751C9E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23DC-23EA-4010-8EEC-B6F51635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7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80A6-F3E2-4A79-9A6B-1225E8751C9E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23DC-23EA-4010-8EEC-B6F51635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4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480A6-F3E2-4A79-9A6B-1225E8751C9E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223DC-23EA-4010-8EEC-B6F51635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0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Chain Wear Uncontrolled parameters, Phase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816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4" y="990600"/>
            <a:ext cx="741823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75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4" y="990600"/>
            <a:ext cx="741823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48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4" y="990600"/>
            <a:ext cx="741823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16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4" y="990600"/>
            <a:ext cx="741823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70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4" y="990600"/>
            <a:ext cx="741823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09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4" y="990600"/>
            <a:ext cx="741823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20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4" y="990600"/>
            <a:ext cx="741823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33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4" y="990600"/>
            <a:ext cx="741823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59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4" y="990600"/>
            <a:ext cx="741823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83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4" y="990600"/>
            <a:ext cx="741823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58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4" y="990600"/>
            <a:ext cx="741823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94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</Words>
  <Application>Microsoft Office PowerPoint</Application>
  <PresentationFormat>On-screen Show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Chain Wear Uncontrolled parameters, Phase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Chain Wear Uncontrolled parameters, Phase 1</dc:title>
  <dc:creator>Rich Grundza</dc:creator>
  <cp:lastModifiedBy>Rich Grundza</cp:lastModifiedBy>
  <cp:revision>1</cp:revision>
  <dcterms:created xsi:type="dcterms:W3CDTF">2015-06-22T19:36:38Z</dcterms:created>
  <dcterms:modified xsi:type="dcterms:W3CDTF">2015-06-22T19:42:58Z</dcterms:modified>
</cp:coreProperties>
</file>