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Override PartName="/ppt/slides/slide919.xml" ContentType="application/vnd.openxmlformats-officedocument.presentationml.slide+xml"/>
  <Override PartName="/ppt/slides/slide920.xml" ContentType="application/vnd.openxmlformats-officedocument.presentationml.slide+xml"/>
  <Override PartName="/ppt/slides/slide921.xml" ContentType="application/vnd.openxmlformats-officedocument.presentationml.slide+xml"/>
  <Override PartName="/ppt/slides/slide922.xml" ContentType="application/vnd.openxmlformats-officedocument.presentationml.slide+xml"/>
  <Override PartName="/ppt/slides/slide923.xml" ContentType="application/vnd.openxmlformats-officedocument.presentationml.slide+xml"/>
  <Override PartName="/ppt/slides/slide924.xml" ContentType="application/vnd.openxmlformats-officedocument.presentationml.slide+xml"/>
  <Override PartName="/ppt/slides/slide925.xml" ContentType="application/vnd.openxmlformats-officedocument.presentationml.slide+xml"/>
  <Override PartName="/ppt/slides/slide926.xml" ContentType="application/vnd.openxmlformats-officedocument.presentationml.slide+xml"/>
  <Override PartName="/ppt/slides/slide927.xml" ContentType="application/vnd.openxmlformats-officedocument.presentationml.slide+xml"/>
  <Override PartName="/ppt/slides/slide928.xml" ContentType="application/vnd.openxmlformats-officedocument.presentationml.slide+xml"/>
  <Override PartName="/ppt/slides/slide929.xml" ContentType="application/vnd.openxmlformats-officedocument.presentationml.slide+xml"/>
  <Override PartName="/ppt/slides/slide930.xml" ContentType="application/vnd.openxmlformats-officedocument.presentationml.slide+xml"/>
  <Override PartName="/ppt/slides/slide931.xml" ContentType="application/vnd.openxmlformats-officedocument.presentationml.slide+xml"/>
  <Override PartName="/ppt/slides/slide932.xml" ContentType="application/vnd.openxmlformats-officedocument.presentationml.slide+xml"/>
  <Override PartName="/ppt/slides/slide933.xml" ContentType="application/vnd.openxmlformats-officedocument.presentationml.slide+xml"/>
  <Override PartName="/ppt/slides/slide934.xml" ContentType="application/vnd.openxmlformats-officedocument.presentationml.slide+xml"/>
  <Override PartName="/ppt/slides/slide935.xml" ContentType="application/vnd.openxmlformats-officedocument.presentationml.slide+xml"/>
  <Override PartName="/ppt/slides/slide936.xml" ContentType="application/vnd.openxmlformats-officedocument.presentationml.slide+xml"/>
  <Override PartName="/ppt/slides/slide937.xml" ContentType="application/vnd.openxmlformats-officedocument.presentationml.slide+xml"/>
  <Override PartName="/ppt/slides/slide938.xml" ContentType="application/vnd.openxmlformats-officedocument.presentationml.slide+xml"/>
  <Override PartName="/ppt/slides/slide939.xml" ContentType="application/vnd.openxmlformats-officedocument.presentationml.slide+xml"/>
  <Override PartName="/ppt/slides/slide940.xml" ContentType="application/vnd.openxmlformats-officedocument.presentationml.slide+xml"/>
  <Override PartName="/ppt/slides/slide941.xml" ContentType="application/vnd.openxmlformats-officedocument.presentationml.slide+xml"/>
  <Override PartName="/ppt/slides/slide942.xml" ContentType="application/vnd.openxmlformats-officedocument.presentationml.slide+xml"/>
  <Override PartName="/ppt/slides/slide943.xml" ContentType="application/vnd.openxmlformats-officedocument.presentationml.slide+xml"/>
  <Override PartName="/ppt/slides/slide944.xml" ContentType="application/vnd.openxmlformats-officedocument.presentationml.slide+xml"/>
  <Override PartName="/ppt/slides/slide945.xml" ContentType="application/vnd.openxmlformats-officedocument.presentationml.slide+xml"/>
  <Override PartName="/ppt/slides/slide946.xml" ContentType="application/vnd.openxmlformats-officedocument.presentationml.slide+xml"/>
  <Override PartName="/ppt/slides/slide947.xml" ContentType="application/vnd.openxmlformats-officedocument.presentationml.slide+xml"/>
  <Override PartName="/ppt/slides/slide948.xml" ContentType="application/vnd.openxmlformats-officedocument.presentationml.slide+xml"/>
  <Override PartName="/ppt/slides/slide949.xml" ContentType="application/vnd.openxmlformats-officedocument.presentationml.slide+xml"/>
  <Override PartName="/ppt/slides/slide950.xml" ContentType="application/vnd.openxmlformats-officedocument.presentationml.slide+xml"/>
  <Override PartName="/ppt/slides/slide951.xml" ContentType="application/vnd.openxmlformats-officedocument.presentationml.slide+xml"/>
  <Override PartName="/ppt/slides/slide952.xml" ContentType="application/vnd.openxmlformats-officedocument.presentationml.slide+xml"/>
  <Override PartName="/ppt/slides/slide953.xml" ContentType="application/vnd.openxmlformats-officedocument.presentationml.slide+xml"/>
  <Override PartName="/ppt/slides/slide954.xml" ContentType="application/vnd.openxmlformats-officedocument.presentationml.slide+xml"/>
  <Override PartName="/ppt/slides/slide955.xml" ContentType="application/vnd.openxmlformats-officedocument.presentationml.slide+xml"/>
  <Override PartName="/ppt/slides/slide956.xml" ContentType="application/vnd.openxmlformats-officedocument.presentationml.slide+xml"/>
  <Override PartName="/ppt/slides/slide957.xml" ContentType="application/vnd.openxmlformats-officedocument.presentationml.slide+xml"/>
  <Override PartName="/ppt/slides/slide958.xml" ContentType="application/vnd.openxmlformats-officedocument.presentationml.slide+xml"/>
  <Override PartName="/ppt/slides/slide959.xml" ContentType="application/vnd.openxmlformats-officedocument.presentationml.slide+xml"/>
  <Override PartName="/ppt/slides/slide960.xml" ContentType="application/vnd.openxmlformats-officedocument.presentationml.slide+xml"/>
  <Override PartName="/ppt/slides/slide961.xml" ContentType="application/vnd.openxmlformats-officedocument.presentationml.slide+xml"/>
  <Override PartName="/ppt/slides/slide962.xml" ContentType="application/vnd.openxmlformats-officedocument.presentationml.slide+xml"/>
  <Override PartName="/ppt/slides/slide963.xml" ContentType="application/vnd.openxmlformats-officedocument.presentationml.slide+xml"/>
  <Override PartName="/ppt/slides/slide964.xml" ContentType="application/vnd.openxmlformats-officedocument.presentationml.slide+xml"/>
  <Override PartName="/ppt/slides/slide965.xml" ContentType="application/vnd.openxmlformats-officedocument.presentationml.slide+xml"/>
  <Override PartName="/ppt/slides/slide966.xml" ContentType="application/vnd.openxmlformats-officedocument.presentationml.slide+xml"/>
  <Override PartName="/ppt/slides/slide967.xml" ContentType="application/vnd.openxmlformats-officedocument.presentationml.slide+xml"/>
  <Override PartName="/ppt/slides/slide968.xml" ContentType="application/vnd.openxmlformats-officedocument.presentationml.slide+xml"/>
  <Override PartName="/ppt/slides/slide969.xml" ContentType="application/vnd.openxmlformats-officedocument.presentationml.slide+xml"/>
  <Override PartName="/ppt/slides/slide970.xml" ContentType="application/vnd.openxmlformats-officedocument.presentationml.slide+xml"/>
  <Override PartName="/ppt/slides/slide971.xml" ContentType="application/vnd.openxmlformats-officedocument.presentationml.slide+xml"/>
  <Override PartName="/ppt/slides/slide972.xml" ContentType="application/vnd.openxmlformats-officedocument.presentationml.slide+xml"/>
  <Override PartName="/ppt/slides/slide973.xml" ContentType="application/vnd.openxmlformats-officedocument.presentationml.slide+xml"/>
  <Override PartName="/ppt/slides/slide974.xml" ContentType="application/vnd.openxmlformats-officedocument.presentationml.slide+xml"/>
  <Override PartName="/ppt/slides/slide975.xml" ContentType="application/vnd.openxmlformats-officedocument.presentationml.slide+xml"/>
  <Override PartName="/ppt/slides/slide976.xml" ContentType="application/vnd.openxmlformats-officedocument.presentationml.slide+xml"/>
  <Override PartName="/ppt/slides/slide977.xml" ContentType="application/vnd.openxmlformats-officedocument.presentationml.slide+xml"/>
  <Override PartName="/ppt/slides/slide978.xml" ContentType="application/vnd.openxmlformats-officedocument.presentationml.slide+xml"/>
  <Override PartName="/ppt/slides/slide979.xml" ContentType="application/vnd.openxmlformats-officedocument.presentationml.slide+xml"/>
  <Override PartName="/ppt/slides/slide980.xml" ContentType="application/vnd.openxmlformats-officedocument.presentationml.slide+xml"/>
  <Override PartName="/ppt/slides/slide981.xml" ContentType="application/vnd.openxmlformats-officedocument.presentationml.slide+xml"/>
  <Override PartName="/ppt/slides/slide982.xml" ContentType="application/vnd.openxmlformats-officedocument.presentationml.slide+xml"/>
  <Override PartName="/ppt/slides/slide983.xml" ContentType="application/vnd.openxmlformats-officedocument.presentationml.slide+xml"/>
  <Override PartName="/ppt/slides/slide984.xml" ContentType="application/vnd.openxmlformats-officedocument.presentationml.slide+xml"/>
  <Override PartName="/ppt/slides/slide985.xml" ContentType="application/vnd.openxmlformats-officedocument.presentationml.slide+xml"/>
  <Override PartName="/ppt/slides/slide986.xml" ContentType="application/vnd.openxmlformats-officedocument.presentationml.slide+xml"/>
  <Override PartName="/ppt/slides/slide987.xml" ContentType="application/vnd.openxmlformats-officedocument.presentationml.slide+xml"/>
  <Override PartName="/ppt/slides/slide988.xml" ContentType="application/vnd.openxmlformats-officedocument.presentationml.slide+xml"/>
  <Override PartName="/ppt/slides/slide989.xml" ContentType="application/vnd.openxmlformats-officedocument.presentationml.slide+xml"/>
  <Override PartName="/ppt/slides/slide990.xml" ContentType="application/vnd.openxmlformats-officedocument.presentationml.slide+xml"/>
  <Override PartName="/ppt/slides/slide991.xml" ContentType="application/vnd.openxmlformats-officedocument.presentationml.slide+xml"/>
  <Override PartName="/ppt/slides/slide992.xml" ContentType="application/vnd.openxmlformats-officedocument.presentationml.slide+xml"/>
  <Override PartName="/ppt/slides/slide993.xml" ContentType="application/vnd.openxmlformats-officedocument.presentationml.slide+xml"/>
  <Override PartName="/ppt/slides/slide994.xml" ContentType="application/vnd.openxmlformats-officedocument.presentationml.slide+xml"/>
  <Override PartName="/ppt/slides/slide995.xml" ContentType="application/vnd.openxmlformats-officedocument.presentationml.slide+xml"/>
  <Override PartName="/ppt/slides/slide996.xml" ContentType="application/vnd.openxmlformats-officedocument.presentationml.slide+xml"/>
  <Override PartName="/ppt/slides/slide997.xml" ContentType="application/vnd.openxmlformats-officedocument.presentationml.slide+xml"/>
  <Override PartName="/ppt/slides/slide998.xml" ContentType="application/vnd.openxmlformats-officedocument.presentationml.slide+xml"/>
  <Override PartName="/ppt/slides/slide999.xml" ContentType="application/vnd.openxmlformats-officedocument.presentationml.slide+xml"/>
  <Override PartName="/ppt/slides/slide1000.xml" ContentType="application/vnd.openxmlformats-officedocument.presentationml.slide+xml"/>
  <Override PartName="/ppt/slides/slide1001.xml" ContentType="application/vnd.openxmlformats-officedocument.presentationml.slide+xml"/>
  <Override PartName="/ppt/slides/slide1002.xml" ContentType="application/vnd.openxmlformats-officedocument.presentationml.slide+xml"/>
  <Override PartName="/ppt/slides/slide1003.xml" ContentType="application/vnd.openxmlformats-officedocument.presentationml.slide+xml"/>
  <Override PartName="/ppt/slides/slide1004.xml" ContentType="application/vnd.openxmlformats-officedocument.presentationml.slide+xml"/>
  <Override PartName="/ppt/slides/slide1005.xml" ContentType="application/vnd.openxmlformats-officedocument.presentationml.slide+xml"/>
  <Override PartName="/ppt/slides/slide1006.xml" ContentType="application/vnd.openxmlformats-officedocument.presentationml.slide+xml"/>
  <Override PartName="/ppt/slides/slide1007.xml" ContentType="application/vnd.openxmlformats-officedocument.presentationml.slide+xml"/>
  <Override PartName="/ppt/slides/slide1008.xml" ContentType="application/vnd.openxmlformats-officedocument.presentationml.slide+xml"/>
  <Override PartName="/ppt/slides/slide1009.xml" ContentType="application/vnd.openxmlformats-officedocument.presentationml.slide+xml"/>
  <Override PartName="/ppt/slides/slide1010.xml" ContentType="application/vnd.openxmlformats-officedocument.presentationml.slide+xml"/>
  <Override PartName="/ppt/slides/slide1011.xml" ContentType="application/vnd.openxmlformats-officedocument.presentationml.slide+xml"/>
  <Override PartName="/ppt/slides/slide1012.xml" ContentType="application/vnd.openxmlformats-officedocument.presentationml.slide+xml"/>
  <Override PartName="/ppt/slides/slide1013.xml" ContentType="application/vnd.openxmlformats-officedocument.presentationml.slide+xml"/>
  <Override PartName="/ppt/slides/slide1014.xml" ContentType="application/vnd.openxmlformats-officedocument.presentationml.slide+xml"/>
  <Override PartName="/ppt/slides/slide1015.xml" ContentType="application/vnd.openxmlformats-officedocument.presentationml.slide+xml"/>
  <Override PartName="/ppt/slides/slide1016.xml" ContentType="application/vnd.openxmlformats-officedocument.presentationml.slide+xml"/>
  <Override PartName="/ppt/slides/slide1017.xml" ContentType="application/vnd.openxmlformats-officedocument.presentationml.slide+xml"/>
  <Override PartName="/ppt/slides/slide1018.xml" ContentType="application/vnd.openxmlformats-officedocument.presentationml.slide+xml"/>
  <Override PartName="/ppt/slides/slide1019.xml" ContentType="application/vnd.openxmlformats-officedocument.presentationml.slide+xml"/>
  <Override PartName="/ppt/slides/slide1020.xml" ContentType="application/vnd.openxmlformats-officedocument.presentationml.slide+xml"/>
  <Override PartName="/ppt/slides/slide1021.xml" ContentType="application/vnd.openxmlformats-officedocument.presentationml.slide+xml"/>
  <Override PartName="/ppt/slides/slide1022.xml" ContentType="application/vnd.openxmlformats-officedocument.presentationml.slide+xml"/>
  <Override PartName="/ppt/slides/slide1023.xml" ContentType="application/vnd.openxmlformats-officedocument.presentationml.slide+xml"/>
  <Override PartName="/ppt/slides/slide1024.xml" ContentType="application/vnd.openxmlformats-officedocument.presentationml.slide+xml"/>
  <Override PartName="/ppt/slides/slide1025.xml" ContentType="application/vnd.openxmlformats-officedocument.presentationml.slide+xml"/>
  <Override PartName="/ppt/slides/slide1026.xml" ContentType="application/vnd.openxmlformats-officedocument.presentationml.slide+xml"/>
  <Override PartName="/ppt/slides/slide1027.xml" ContentType="application/vnd.openxmlformats-officedocument.presentationml.slide+xml"/>
  <Override PartName="/ppt/slides/slide1028.xml" ContentType="application/vnd.openxmlformats-officedocument.presentationml.slide+xml"/>
  <Override PartName="/ppt/slides/slide1029.xml" ContentType="application/vnd.openxmlformats-officedocument.presentationml.slide+xml"/>
  <Override PartName="/ppt/slides/slide1030.xml" ContentType="application/vnd.openxmlformats-officedocument.presentationml.slide+xml"/>
  <Override PartName="/ppt/slides/slide1031.xml" ContentType="application/vnd.openxmlformats-officedocument.presentationml.slide+xml"/>
  <Override PartName="/ppt/slides/slide1032.xml" ContentType="application/vnd.openxmlformats-officedocument.presentationml.slide+xml"/>
  <Override PartName="/ppt/slides/slide1033.xml" ContentType="application/vnd.openxmlformats-officedocument.presentationml.slide+xml"/>
  <Override PartName="/ppt/slides/slide1034.xml" ContentType="application/vnd.openxmlformats-officedocument.presentationml.slide+xml"/>
  <Override PartName="/ppt/slides/slide1035.xml" ContentType="application/vnd.openxmlformats-officedocument.presentationml.slide+xml"/>
  <Override PartName="/ppt/slides/slide1036.xml" ContentType="application/vnd.openxmlformats-officedocument.presentationml.slide+xml"/>
  <Override PartName="/ppt/slides/slide1037.xml" ContentType="application/vnd.openxmlformats-officedocument.presentationml.slide+xml"/>
  <Override PartName="/ppt/slides/slide1038.xml" ContentType="application/vnd.openxmlformats-officedocument.presentationml.slide+xml"/>
  <Override PartName="/ppt/slides/slide1039.xml" ContentType="application/vnd.openxmlformats-officedocument.presentationml.slide+xml"/>
  <Override PartName="/ppt/slides/slide1040.xml" ContentType="application/vnd.openxmlformats-officedocument.presentationml.slide+xml"/>
  <Override PartName="/ppt/slides/slide1041.xml" ContentType="application/vnd.openxmlformats-officedocument.presentationml.slide+xml"/>
  <Override PartName="/ppt/slides/slide1042.xml" ContentType="application/vnd.openxmlformats-officedocument.presentationml.slide+xml"/>
  <Override PartName="/ppt/slides/slide1043.xml" ContentType="application/vnd.openxmlformats-officedocument.presentationml.slide+xml"/>
  <Override PartName="/ppt/slides/slide1044.xml" ContentType="application/vnd.openxmlformats-officedocument.presentationml.slide+xml"/>
  <Override PartName="/ppt/slides/slide1045.xml" ContentType="application/vnd.openxmlformats-officedocument.presentationml.slide+xml"/>
  <Override PartName="/ppt/slides/slide1046.xml" ContentType="application/vnd.openxmlformats-officedocument.presentationml.slide+xml"/>
  <Override PartName="/ppt/slides/slide1047.xml" ContentType="application/vnd.openxmlformats-officedocument.presentationml.slide+xml"/>
  <Override PartName="/ppt/slides/slide1048.xml" ContentType="application/vnd.openxmlformats-officedocument.presentationml.slide+xml"/>
  <Override PartName="/ppt/slides/slide1049.xml" ContentType="application/vnd.openxmlformats-officedocument.presentationml.slide+xml"/>
  <Override PartName="/ppt/slides/slide1050.xml" ContentType="application/vnd.openxmlformats-officedocument.presentationml.slide+xml"/>
  <Override PartName="/ppt/slides/slide1051.xml" ContentType="application/vnd.openxmlformats-officedocument.presentationml.slide+xml"/>
  <Override PartName="/ppt/slides/slide1052.xml" ContentType="application/vnd.openxmlformats-officedocument.presentationml.slide+xml"/>
  <Override PartName="/ppt/slides/slide1053.xml" ContentType="application/vnd.openxmlformats-officedocument.presentationml.slide+xml"/>
  <Override PartName="/ppt/slides/slide1054.xml" ContentType="application/vnd.openxmlformats-officedocument.presentationml.slide+xml"/>
  <Override PartName="/ppt/slides/slide1055.xml" ContentType="application/vnd.openxmlformats-officedocument.presentationml.slide+xml"/>
  <Override PartName="/ppt/slides/slide1056.xml" ContentType="application/vnd.openxmlformats-officedocument.presentationml.slide+xml"/>
  <Override PartName="/ppt/slides/slide1057.xml" ContentType="application/vnd.openxmlformats-officedocument.presentationml.slide+xml"/>
  <Override PartName="/ppt/slides/slide1058.xml" ContentType="application/vnd.openxmlformats-officedocument.presentationml.slide+xml"/>
  <Override PartName="/ppt/slides/slide1059.xml" ContentType="application/vnd.openxmlformats-officedocument.presentationml.slide+xml"/>
  <Override PartName="/ppt/slides/slide1060.xml" ContentType="application/vnd.openxmlformats-officedocument.presentationml.slide+xml"/>
  <Override PartName="/ppt/slides/slide1061.xml" ContentType="application/vnd.openxmlformats-officedocument.presentationml.slide+xml"/>
  <Override PartName="/ppt/slides/slide1062.xml" ContentType="application/vnd.openxmlformats-officedocument.presentationml.slide+xml"/>
  <Override PartName="/ppt/slides/slide1063.xml" ContentType="application/vnd.openxmlformats-officedocument.presentationml.slide+xml"/>
  <Override PartName="/ppt/slides/slide1064.xml" ContentType="application/vnd.openxmlformats-officedocument.presentationml.slide+xml"/>
  <Override PartName="/ppt/slides/slide1065.xml" ContentType="application/vnd.openxmlformats-officedocument.presentationml.slide+xml"/>
  <Override PartName="/ppt/slides/slide1066.xml" ContentType="application/vnd.openxmlformats-officedocument.presentationml.slide+xml"/>
  <Override PartName="/ppt/slides/slide1067.xml" ContentType="application/vnd.openxmlformats-officedocument.presentationml.slide+xml"/>
  <Override PartName="/ppt/slides/slide1068.xml" ContentType="application/vnd.openxmlformats-officedocument.presentationml.slide+xml"/>
  <Override PartName="/ppt/slides/slide1069.xml" ContentType="application/vnd.openxmlformats-officedocument.presentationml.slide+xml"/>
  <Override PartName="/ppt/slides/slide1070.xml" ContentType="application/vnd.openxmlformats-officedocument.presentationml.slide+xml"/>
  <Override PartName="/ppt/slides/slide1071.xml" ContentType="application/vnd.openxmlformats-officedocument.presentationml.slide+xml"/>
  <Override PartName="/ppt/slides/slide1072.xml" ContentType="application/vnd.openxmlformats-officedocument.presentationml.slide+xml"/>
  <Override PartName="/ppt/slides/slide1073.xml" ContentType="application/vnd.openxmlformats-officedocument.presentationml.slide+xml"/>
  <Override PartName="/ppt/slides/slide1074.xml" ContentType="application/vnd.openxmlformats-officedocument.presentationml.slide+xml"/>
  <Override PartName="/ppt/slides/slide1075.xml" ContentType="application/vnd.openxmlformats-officedocument.presentationml.slide+xml"/>
  <Override PartName="/ppt/slides/slide1076.xml" ContentType="application/vnd.openxmlformats-officedocument.presentationml.slide+xml"/>
  <Override PartName="/ppt/slides/slide1077.xml" ContentType="application/vnd.openxmlformats-officedocument.presentationml.slide+xml"/>
  <Override PartName="/ppt/slides/slide1078.xml" ContentType="application/vnd.openxmlformats-officedocument.presentationml.slide+xml"/>
  <Override PartName="/ppt/slides/slide1079.xml" ContentType="application/vnd.openxmlformats-officedocument.presentationml.slide+xml"/>
  <Override PartName="/ppt/slides/slide1080.xml" ContentType="application/vnd.openxmlformats-officedocument.presentationml.slide+xml"/>
  <Override PartName="/ppt/slides/slide1081.xml" ContentType="application/vnd.openxmlformats-officedocument.presentationml.slide+xml"/>
  <Override PartName="/ppt/slides/slide1082.xml" ContentType="application/vnd.openxmlformats-officedocument.presentationml.slide+xml"/>
  <Override PartName="/ppt/slides/slide1083.xml" ContentType="application/vnd.openxmlformats-officedocument.presentationml.slide+xml"/>
  <Override PartName="/ppt/slides/slide1084.xml" ContentType="application/vnd.openxmlformats-officedocument.presentationml.slide+xml"/>
  <Override PartName="/ppt/slides/slide1085.xml" ContentType="application/vnd.openxmlformats-officedocument.presentationml.slide+xml"/>
  <Override PartName="/ppt/slides/slide1086.xml" ContentType="application/vnd.openxmlformats-officedocument.presentationml.slide+xml"/>
  <Override PartName="/ppt/slides/slide1087.xml" ContentType="application/vnd.openxmlformats-officedocument.presentationml.slide+xml"/>
  <Override PartName="/ppt/slides/slide1088.xml" ContentType="application/vnd.openxmlformats-officedocument.presentationml.slide+xml"/>
  <Override PartName="/ppt/slides/slide1089.xml" ContentType="application/vnd.openxmlformats-officedocument.presentationml.slide+xml"/>
  <Override PartName="/ppt/slides/slide1090.xml" ContentType="application/vnd.openxmlformats-officedocument.presentationml.slide+xml"/>
  <Override PartName="/ppt/slides/slide1091.xml" ContentType="application/vnd.openxmlformats-officedocument.presentationml.slide+xml"/>
  <Override PartName="/ppt/slides/slide1092.xml" ContentType="application/vnd.openxmlformats-officedocument.presentationml.slide+xml"/>
  <Override PartName="/ppt/slides/slide1093.xml" ContentType="application/vnd.openxmlformats-officedocument.presentationml.slide+xml"/>
  <Override PartName="/ppt/slides/slide1094.xml" ContentType="application/vnd.openxmlformats-officedocument.presentationml.slide+xml"/>
  <Override PartName="/ppt/slides/slide1095.xml" ContentType="application/vnd.openxmlformats-officedocument.presentationml.slide+xml"/>
  <Override PartName="/ppt/slides/slide1096.xml" ContentType="application/vnd.openxmlformats-officedocument.presentationml.slide+xml"/>
  <Override PartName="/ppt/slides/slide1097.xml" ContentType="application/vnd.openxmlformats-officedocument.presentationml.slide+xml"/>
  <Override PartName="/ppt/slides/slide1098.xml" ContentType="application/vnd.openxmlformats-officedocument.presentationml.slide+xml"/>
  <Override PartName="/ppt/slides/slide1099.xml" ContentType="application/vnd.openxmlformats-officedocument.presentationml.slide+xml"/>
  <Override PartName="/ppt/slides/slide1100.xml" ContentType="application/vnd.openxmlformats-officedocument.presentationml.slide+xml"/>
  <Override PartName="/ppt/slides/slide1101.xml" ContentType="application/vnd.openxmlformats-officedocument.presentationml.slide+xml"/>
  <Override PartName="/ppt/slides/slide1102.xml" ContentType="application/vnd.openxmlformats-officedocument.presentationml.slide+xml"/>
  <Override PartName="/ppt/slides/slide1103.xml" ContentType="application/vnd.openxmlformats-officedocument.presentationml.slide+xml"/>
  <Override PartName="/ppt/slides/slide1104.xml" ContentType="application/vnd.openxmlformats-officedocument.presentationml.slide+xml"/>
  <Override PartName="/ppt/slides/slide1105.xml" ContentType="application/vnd.openxmlformats-officedocument.presentationml.slide+xml"/>
  <Override PartName="/ppt/slides/slide1106.xml" ContentType="application/vnd.openxmlformats-officedocument.presentationml.slide+xml"/>
  <Override PartName="/ppt/slides/slide1107.xml" ContentType="application/vnd.openxmlformats-officedocument.presentationml.slide+xml"/>
  <Override PartName="/ppt/slides/slide1108.xml" ContentType="application/vnd.openxmlformats-officedocument.presentationml.slide+xml"/>
  <Override PartName="/ppt/slides/slide1109.xml" ContentType="application/vnd.openxmlformats-officedocument.presentationml.slide+xml"/>
  <Override PartName="/ppt/slides/slide1110.xml" ContentType="application/vnd.openxmlformats-officedocument.presentationml.slide+xml"/>
  <Override PartName="/ppt/slides/slide1111.xml" ContentType="application/vnd.openxmlformats-officedocument.presentationml.slide+xml"/>
  <Override PartName="/ppt/slides/slide1112.xml" ContentType="application/vnd.openxmlformats-officedocument.presentationml.slide+xml"/>
  <Override PartName="/ppt/slides/slide1113.xml" ContentType="application/vnd.openxmlformats-officedocument.presentationml.slide+xml"/>
  <Override PartName="/ppt/slides/slide1114.xml" ContentType="application/vnd.openxmlformats-officedocument.presentationml.slide+xml"/>
  <Override PartName="/ppt/slides/slide1115.xml" ContentType="application/vnd.openxmlformats-officedocument.presentationml.slide+xml"/>
  <Override PartName="/ppt/slides/slide1116.xml" ContentType="application/vnd.openxmlformats-officedocument.presentationml.slide+xml"/>
  <Override PartName="/ppt/slides/slide1117.xml" ContentType="application/vnd.openxmlformats-officedocument.presentationml.slide+xml"/>
  <Override PartName="/ppt/slides/slide1118.xml" ContentType="application/vnd.openxmlformats-officedocument.presentationml.slide+xml"/>
  <Override PartName="/ppt/slides/slide1119.xml" ContentType="application/vnd.openxmlformats-officedocument.presentationml.slide+xml"/>
  <Override PartName="/ppt/slides/slide1120.xml" ContentType="application/vnd.openxmlformats-officedocument.presentationml.slide+xml"/>
  <Override PartName="/ppt/slides/slide1121.xml" ContentType="application/vnd.openxmlformats-officedocument.presentationml.slide+xml"/>
  <Override PartName="/ppt/slides/slide1122.xml" ContentType="application/vnd.openxmlformats-officedocument.presentationml.slide+xml"/>
  <Override PartName="/ppt/slides/slide1123.xml" ContentType="application/vnd.openxmlformats-officedocument.presentationml.slide+xml"/>
  <Override PartName="/ppt/slides/slide1124.xml" ContentType="application/vnd.openxmlformats-officedocument.presentationml.slide+xml"/>
  <Override PartName="/ppt/slides/slide1125.xml" ContentType="application/vnd.openxmlformats-officedocument.presentationml.slide+xml"/>
  <Override PartName="/ppt/slides/slide1126.xml" ContentType="application/vnd.openxmlformats-officedocument.presentationml.slide+xml"/>
  <Override PartName="/ppt/slides/slide1127.xml" ContentType="application/vnd.openxmlformats-officedocument.presentationml.slide+xml"/>
  <Override PartName="/ppt/slides/slide1128.xml" ContentType="application/vnd.openxmlformats-officedocument.presentationml.slide+xml"/>
  <Override PartName="/ppt/slides/slide1129.xml" ContentType="application/vnd.openxmlformats-officedocument.presentationml.slide+xml"/>
  <Override PartName="/ppt/slides/slide1130.xml" ContentType="application/vnd.openxmlformats-officedocument.presentationml.slide+xml"/>
  <Override PartName="/ppt/slides/slide1131.xml" ContentType="application/vnd.openxmlformats-officedocument.presentationml.slide+xml"/>
  <Override PartName="/ppt/slides/slide1132.xml" ContentType="application/vnd.openxmlformats-officedocument.presentationml.slide+xml"/>
  <Override PartName="/ppt/slides/slide1133.xml" ContentType="application/vnd.openxmlformats-officedocument.presentationml.slide+xml"/>
  <Override PartName="/ppt/slides/slide1134.xml" ContentType="application/vnd.openxmlformats-officedocument.presentationml.slide+xml"/>
  <Override PartName="/ppt/slides/slide1135.xml" ContentType="application/vnd.openxmlformats-officedocument.presentationml.slide+xml"/>
  <Override PartName="/ppt/slides/slide1136.xml" ContentType="application/vnd.openxmlformats-officedocument.presentationml.slide+xml"/>
  <Override PartName="/ppt/slides/slide1137.xml" ContentType="application/vnd.openxmlformats-officedocument.presentationml.slide+xml"/>
  <Override PartName="/ppt/slides/slide1138.xml" ContentType="application/vnd.openxmlformats-officedocument.presentationml.slide+xml"/>
  <Override PartName="/ppt/slides/slide1139.xml" ContentType="application/vnd.openxmlformats-officedocument.presentationml.slide+xml"/>
  <Override PartName="/ppt/slides/slide1140.xml" ContentType="application/vnd.openxmlformats-officedocument.presentationml.slide+xml"/>
  <Override PartName="/ppt/slides/slide1141.xml" ContentType="application/vnd.openxmlformats-officedocument.presentationml.slide+xml"/>
  <Override PartName="/ppt/slides/slide1142.xml" ContentType="application/vnd.openxmlformats-officedocument.presentationml.slide+xml"/>
  <Override PartName="/ppt/slides/slide1143.xml" ContentType="application/vnd.openxmlformats-officedocument.presentationml.slide+xml"/>
  <Override PartName="/ppt/slides/slide1144.xml" ContentType="application/vnd.openxmlformats-officedocument.presentationml.slide+xml"/>
  <Override PartName="/ppt/slides/slide1145.xml" ContentType="application/vnd.openxmlformats-officedocument.presentationml.slide+xml"/>
  <Override PartName="/ppt/slides/slide1146.xml" ContentType="application/vnd.openxmlformats-officedocument.presentationml.slide+xml"/>
  <Override PartName="/ppt/slides/slide1147.xml" ContentType="application/vnd.openxmlformats-officedocument.presentationml.slide+xml"/>
  <Override PartName="/ppt/slides/slide1148.xml" ContentType="application/vnd.openxmlformats-officedocument.presentationml.slide+xml"/>
  <Override PartName="/ppt/slides/slide1149.xml" ContentType="application/vnd.openxmlformats-officedocument.presentationml.slide+xml"/>
  <Override PartName="/ppt/slides/slide1150.xml" ContentType="application/vnd.openxmlformats-officedocument.presentationml.slide+xml"/>
  <Override PartName="/ppt/slides/slide1151.xml" ContentType="application/vnd.openxmlformats-officedocument.presentationml.slide+xml"/>
  <Override PartName="/ppt/slides/slide1152.xml" ContentType="application/vnd.openxmlformats-officedocument.presentationml.slide+xml"/>
  <Override PartName="/ppt/slides/slide1153.xml" ContentType="application/vnd.openxmlformats-officedocument.presentationml.slide+xml"/>
  <Override PartName="/ppt/slides/slide1154.xml" ContentType="application/vnd.openxmlformats-officedocument.presentationml.slide+xml"/>
  <Override PartName="/ppt/slides/slide1155.xml" ContentType="application/vnd.openxmlformats-officedocument.presentationml.slide+xml"/>
  <Override PartName="/ppt/slides/slide1156.xml" ContentType="application/vnd.openxmlformats-officedocument.presentationml.slide+xml"/>
  <Override PartName="/ppt/slides/slide1157.xml" ContentType="application/vnd.openxmlformats-officedocument.presentationml.slide+xml"/>
  <Override PartName="/ppt/slides/slide1158.xml" ContentType="application/vnd.openxmlformats-officedocument.presentationml.slide+xml"/>
  <Override PartName="/ppt/slides/slide1159.xml" ContentType="application/vnd.openxmlformats-officedocument.presentationml.slide+xml"/>
  <Override PartName="/ppt/slides/slide1160.xml" ContentType="application/vnd.openxmlformats-officedocument.presentationml.slide+xml"/>
  <Override PartName="/ppt/slides/slide1161.xml" ContentType="application/vnd.openxmlformats-officedocument.presentationml.slide+xml"/>
  <Override PartName="/ppt/slides/slide1162.xml" ContentType="application/vnd.openxmlformats-officedocument.presentationml.slide+xml"/>
  <Override PartName="/ppt/slides/slide1163.xml" ContentType="application/vnd.openxmlformats-officedocument.presentationml.slide+xml"/>
  <Override PartName="/ppt/slides/slide1164.xml" ContentType="application/vnd.openxmlformats-officedocument.presentationml.slide+xml"/>
  <Override PartName="/ppt/slides/slide1165.xml" ContentType="application/vnd.openxmlformats-officedocument.presentationml.slide+xml"/>
  <Override PartName="/ppt/slides/slide1166.xml" ContentType="application/vnd.openxmlformats-officedocument.presentationml.slide+xml"/>
  <Override PartName="/ppt/slides/slide1167.xml" ContentType="application/vnd.openxmlformats-officedocument.presentationml.slide+xml"/>
  <Override PartName="/ppt/slides/slide1168.xml" ContentType="application/vnd.openxmlformats-officedocument.presentationml.slide+xml"/>
  <Override PartName="/ppt/slides/slide1169.xml" ContentType="application/vnd.openxmlformats-officedocument.presentationml.slide+xml"/>
  <Override PartName="/ppt/slides/slide1170.xml" ContentType="application/vnd.openxmlformats-officedocument.presentationml.slide+xml"/>
  <Override PartName="/ppt/slides/slide1171.xml" ContentType="application/vnd.openxmlformats-officedocument.presentationml.slide+xml"/>
  <Override PartName="/ppt/slides/slide1172.xml" ContentType="application/vnd.openxmlformats-officedocument.presentationml.slide+xml"/>
  <Override PartName="/ppt/slides/slide1173.xml" ContentType="application/vnd.openxmlformats-officedocument.presentationml.slide+xml"/>
  <Override PartName="/ppt/slides/slide1174.xml" ContentType="application/vnd.openxmlformats-officedocument.presentationml.slide+xml"/>
  <Override PartName="/ppt/slides/slide1175.xml" ContentType="application/vnd.openxmlformats-officedocument.presentationml.slide+xml"/>
  <Override PartName="/ppt/slides/slide1176.xml" ContentType="application/vnd.openxmlformats-officedocument.presentationml.slide+xml"/>
  <Override PartName="/ppt/slides/slide1177.xml" ContentType="application/vnd.openxmlformats-officedocument.presentationml.slide+xml"/>
  <Override PartName="/ppt/slides/slide1178.xml" ContentType="application/vnd.openxmlformats-officedocument.presentationml.slide+xml"/>
  <Override PartName="/ppt/slides/slide1179.xml" ContentType="application/vnd.openxmlformats-officedocument.presentationml.slide+xml"/>
  <Override PartName="/ppt/slides/slide1180.xml" ContentType="application/vnd.openxmlformats-officedocument.presentationml.slide+xml"/>
  <Override PartName="/ppt/slides/slide1181.xml" ContentType="application/vnd.openxmlformats-officedocument.presentationml.slide+xml"/>
  <Override PartName="/ppt/slides/slide1182.xml" ContentType="application/vnd.openxmlformats-officedocument.presentationml.slide+xml"/>
  <Override PartName="/ppt/slides/slide1183.xml" ContentType="application/vnd.openxmlformats-officedocument.presentationml.slide+xml"/>
  <Override PartName="/ppt/slides/slide1184.xml" ContentType="application/vnd.openxmlformats-officedocument.presentationml.slide+xml"/>
  <Override PartName="/ppt/slides/slide1185.xml" ContentType="application/vnd.openxmlformats-officedocument.presentationml.slide+xml"/>
  <Override PartName="/ppt/slides/slide1186.xml" ContentType="application/vnd.openxmlformats-officedocument.presentationml.slide+xml"/>
  <Override PartName="/ppt/slides/slide1187.xml" ContentType="application/vnd.openxmlformats-officedocument.presentationml.slide+xml"/>
  <Override PartName="/ppt/slides/slide1188.xml" ContentType="application/vnd.openxmlformats-officedocument.presentationml.slide+xml"/>
  <Override PartName="/ppt/slides/slide1189.xml" ContentType="application/vnd.openxmlformats-officedocument.presentationml.slide+xml"/>
  <Override PartName="/ppt/slides/slide1190.xml" ContentType="application/vnd.openxmlformats-officedocument.presentationml.slide+xml"/>
  <Override PartName="/ppt/slides/slide1191.xml" ContentType="application/vnd.openxmlformats-officedocument.presentationml.slide+xml"/>
  <Override PartName="/ppt/slides/slide1192.xml" ContentType="application/vnd.openxmlformats-officedocument.presentationml.slide+xml"/>
  <Override PartName="/ppt/slides/slide1193.xml" ContentType="application/vnd.openxmlformats-officedocument.presentationml.slide+xml"/>
  <Override PartName="/ppt/slides/slide1194.xml" ContentType="application/vnd.openxmlformats-officedocument.presentationml.slide+xml"/>
  <Override PartName="/ppt/slides/slide1195.xml" ContentType="application/vnd.openxmlformats-officedocument.presentationml.slide+xml"/>
  <Override PartName="/ppt/slides/slide1196.xml" ContentType="application/vnd.openxmlformats-officedocument.presentationml.slide+xml"/>
  <Override PartName="/ppt/slides/slide1197.xml" ContentType="application/vnd.openxmlformats-officedocument.presentationml.slide+xml"/>
  <Override PartName="/ppt/slides/slide1198.xml" ContentType="application/vnd.openxmlformats-officedocument.presentationml.slide+xml"/>
  <Override PartName="/ppt/slides/slide1199.xml" ContentType="application/vnd.openxmlformats-officedocument.presentationml.slide+xml"/>
  <Override PartName="/ppt/slides/slide1200.xml" ContentType="application/vnd.openxmlformats-officedocument.presentationml.slide+xml"/>
  <Override PartName="/ppt/slides/slide1201.xml" ContentType="application/vnd.openxmlformats-officedocument.presentationml.slide+xml"/>
  <Override PartName="/ppt/slides/slide1202.xml" ContentType="application/vnd.openxmlformats-officedocument.presentationml.slide+xml"/>
  <Override PartName="/ppt/slides/slide1203.xml" ContentType="application/vnd.openxmlformats-officedocument.presentationml.slide+xml"/>
  <Override PartName="/ppt/slides/slide1204.xml" ContentType="application/vnd.openxmlformats-officedocument.presentationml.slide+xml"/>
  <Override PartName="/ppt/slides/slide1205.xml" ContentType="application/vnd.openxmlformats-officedocument.presentationml.slide+xml"/>
  <Override PartName="/ppt/slides/slide1206.xml" ContentType="application/vnd.openxmlformats-officedocument.presentationml.slide+xml"/>
  <Override PartName="/ppt/slides/slide1207.xml" ContentType="application/vnd.openxmlformats-officedocument.presentationml.slide+xml"/>
  <Override PartName="/ppt/slides/slide1208.xml" ContentType="application/vnd.openxmlformats-officedocument.presentationml.slide+xml"/>
  <Override PartName="/ppt/slides/slide1209.xml" ContentType="application/vnd.openxmlformats-officedocument.presentationml.slide+xml"/>
  <Override PartName="/ppt/slides/slide1210.xml" ContentType="application/vnd.openxmlformats-officedocument.presentationml.slide+xml"/>
  <Override PartName="/ppt/slides/slide1211.xml" ContentType="application/vnd.openxmlformats-officedocument.presentationml.slide+xml"/>
  <Override PartName="/ppt/slides/slide1212.xml" ContentType="application/vnd.openxmlformats-officedocument.presentationml.slide+xml"/>
  <Override PartName="/ppt/slides/slide1213.xml" ContentType="application/vnd.openxmlformats-officedocument.presentationml.slide+xml"/>
  <Override PartName="/ppt/slides/slide1214.xml" ContentType="application/vnd.openxmlformats-officedocument.presentationml.slide+xml"/>
  <Override PartName="/ppt/slides/slide1215.xml" ContentType="application/vnd.openxmlformats-officedocument.presentationml.slide+xml"/>
  <Override PartName="/ppt/slides/slide1216.xml" ContentType="application/vnd.openxmlformats-officedocument.presentationml.slide+xml"/>
  <Override PartName="/ppt/slides/slide1217.xml" ContentType="application/vnd.openxmlformats-officedocument.presentationml.slide+xml"/>
  <Override PartName="/ppt/slides/slide1218.xml" ContentType="application/vnd.openxmlformats-officedocument.presentationml.slide+xml"/>
  <Override PartName="/ppt/slides/slide1219.xml" ContentType="application/vnd.openxmlformats-officedocument.presentationml.slide+xml"/>
  <Override PartName="/ppt/slides/slide1220.xml" ContentType="application/vnd.openxmlformats-officedocument.presentationml.slide+xml"/>
  <Override PartName="/ppt/slides/slide1221.xml" ContentType="application/vnd.openxmlformats-officedocument.presentationml.slide+xml"/>
  <Override PartName="/ppt/slides/slide1222.xml" ContentType="application/vnd.openxmlformats-officedocument.presentationml.slide+xml"/>
  <Override PartName="/ppt/slides/slide1223.xml" ContentType="application/vnd.openxmlformats-officedocument.presentationml.slide+xml"/>
  <Override PartName="/ppt/slides/slide1224.xml" ContentType="application/vnd.openxmlformats-officedocument.presentationml.slide+xml"/>
  <Override PartName="/ppt/slides/slide1225.xml" ContentType="application/vnd.openxmlformats-officedocument.presentationml.slide+xml"/>
  <Override PartName="/ppt/slides/slide1226.xml" ContentType="application/vnd.openxmlformats-officedocument.presentationml.slide+xml"/>
  <Override PartName="/ppt/slides/slide1227.xml" ContentType="application/vnd.openxmlformats-officedocument.presentationml.slide+xml"/>
  <Override PartName="/ppt/slides/slide1228.xml" ContentType="application/vnd.openxmlformats-officedocument.presentationml.slide+xml"/>
  <Override PartName="/ppt/slides/slide1229.xml" ContentType="application/vnd.openxmlformats-officedocument.presentationml.slide+xml"/>
  <Override PartName="/ppt/slides/slide1230.xml" ContentType="application/vnd.openxmlformats-officedocument.presentationml.slide+xml"/>
  <Override PartName="/ppt/slides/slide1231.xml" ContentType="application/vnd.openxmlformats-officedocument.presentationml.slide+xml"/>
  <Override PartName="/ppt/slides/slide1232.xml" ContentType="application/vnd.openxmlformats-officedocument.presentationml.slide+xml"/>
  <Override PartName="/ppt/slides/slide1233.xml" ContentType="application/vnd.openxmlformats-officedocument.presentationml.slide+xml"/>
  <Override PartName="/ppt/slides/slide1234.xml" ContentType="application/vnd.openxmlformats-officedocument.presentationml.slide+xml"/>
  <Override PartName="/ppt/slides/slide1235.xml" ContentType="application/vnd.openxmlformats-officedocument.presentationml.slide+xml"/>
  <Override PartName="/ppt/slides/slide1236.xml" ContentType="application/vnd.openxmlformats-officedocument.presentationml.slide+xml"/>
  <Override PartName="/ppt/slides/slide1237.xml" ContentType="application/vnd.openxmlformats-officedocument.presentationml.slide+xml"/>
  <Override PartName="/ppt/slides/slide1238.xml" ContentType="application/vnd.openxmlformats-officedocument.presentationml.slide+xml"/>
  <Override PartName="/ppt/slides/slide1239.xml" ContentType="application/vnd.openxmlformats-officedocument.presentationml.slide+xml"/>
  <Override PartName="/ppt/slides/slide1240.xml" ContentType="application/vnd.openxmlformats-officedocument.presentationml.slide+xml"/>
  <Override PartName="/ppt/slides/slide1241.xml" ContentType="application/vnd.openxmlformats-officedocument.presentationml.slide+xml"/>
  <Override PartName="/ppt/slides/slide1242.xml" ContentType="application/vnd.openxmlformats-officedocument.presentationml.slide+xml"/>
  <Override PartName="/ppt/slides/slide1243.xml" ContentType="application/vnd.openxmlformats-officedocument.presentationml.slide+xml"/>
  <Override PartName="/ppt/slides/slide1244.xml" ContentType="application/vnd.openxmlformats-officedocument.presentationml.slide+xml"/>
  <Override PartName="/ppt/slides/slide1245.xml" ContentType="application/vnd.openxmlformats-officedocument.presentationml.slide+xml"/>
  <Override PartName="/ppt/slides/slide1246.xml" ContentType="application/vnd.openxmlformats-officedocument.presentationml.slide+xml"/>
  <Override PartName="/ppt/slides/slide1247.xml" ContentType="application/vnd.openxmlformats-officedocument.presentationml.slide+xml"/>
  <Override PartName="/ppt/slides/slide1248.xml" ContentType="application/vnd.openxmlformats-officedocument.presentationml.slide+xml"/>
  <Override PartName="/ppt/slides/slide1249.xml" ContentType="application/vnd.openxmlformats-officedocument.presentationml.slide+xml"/>
  <Override PartName="/ppt/slides/slide1250.xml" ContentType="application/vnd.openxmlformats-officedocument.presentationml.slide+xml"/>
  <Override PartName="/ppt/slides/slide1251.xml" ContentType="application/vnd.openxmlformats-officedocument.presentationml.slide+xml"/>
  <Override PartName="/ppt/slides/slide1252.xml" ContentType="application/vnd.openxmlformats-officedocument.presentationml.slide+xml"/>
  <Override PartName="/ppt/slides/slide1253.xml" ContentType="application/vnd.openxmlformats-officedocument.presentationml.slide+xml"/>
  <Override PartName="/ppt/slides/slide1254.xml" ContentType="application/vnd.openxmlformats-officedocument.presentationml.slide+xml"/>
  <Override PartName="/ppt/slides/slide1255.xml" ContentType="application/vnd.openxmlformats-officedocument.presentationml.slide+xml"/>
  <Override PartName="/ppt/slides/slide1256.xml" ContentType="application/vnd.openxmlformats-officedocument.presentationml.slide+xml"/>
  <Override PartName="/ppt/slides/slide1257.xml" ContentType="application/vnd.openxmlformats-officedocument.presentationml.slide+xml"/>
  <Override PartName="/ppt/slides/slide1258.xml" ContentType="application/vnd.openxmlformats-officedocument.presentationml.slide+xml"/>
  <Override PartName="/ppt/slides/slide1259.xml" ContentType="application/vnd.openxmlformats-officedocument.presentationml.slide+xml"/>
  <Override PartName="/ppt/slides/slide1260.xml" ContentType="application/vnd.openxmlformats-officedocument.presentationml.slide+xml"/>
  <Override PartName="/ppt/slides/slide1261.xml" ContentType="application/vnd.openxmlformats-officedocument.presentationml.slide+xml"/>
  <Override PartName="/ppt/slides/slide1262.xml" ContentType="application/vnd.openxmlformats-officedocument.presentationml.slide+xml"/>
  <Override PartName="/ppt/slides/slide1263.xml" ContentType="application/vnd.openxmlformats-officedocument.presentationml.slide+xml"/>
  <Override PartName="/ppt/slides/slide1264.xml" ContentType="application/vnd.openxmlformats-officedocument.presentationml.slide+xml"/>
  <Override PartName="/ppt/slides/slide1265.xml" ContentType="application/vnd.openxmlformats-officedocument.presentationml.slide+xml"/>
  <Override PartName="/ppt/slides/slide1266.xml" ContentType="application/vnd.openxmlformats-officedocument.presentationml.slide+xml"/>
  <Override PartName="/ppt/slides/slide1267.xml" ContentType="application/vnd.openxmlformats-officedocument.presentationml.slide+xml"/>
  <Override PartName="/ppt/slides/slide1268.xml" ContentType="application/vnd.openxmlformats-officedocument.presentationml.slide+xml"/>
  <Override PartName="/ppt/slides/slide1269.xml" ContentType="application/vnd.openxmlformats-officedocument.presentationml.slide+xml"/>
  <Override PartName="/ppt/slides/slide1270.xml" ContentType="application/vnd.openxmlformats-officedocument.presentationml.slide+xml"/>
  <Override PartName="/ppt/slides/slide1271.xml" ContentType="application/vnd.openxmlformats-officedocument.presentationml.slide+xml"/>
  <Override PartName="/ppt/slides/slide1272.xml" ContentType="application/vnd.openxmlformats-officedocument.presentationml.slide+xml"/>
  <Override PartName="/ppt/slides/slide1273.xml" ContentType="application/vnd.openxmlformats-officedocument.presentationml.slide+xml"/>
  <Override PartName="/ppt/slides/slide1274.xml" ContentType="application/vnd.openxmlformats-officedocument.presentationml.slide+xml"/>
  <Override PartName="/ppt/slides/slide1275.xml" ContentType="application/vnd.openxmlformats-officedocument.presentationml.slide+xml"/>
  <Override PartName="/ppt/slides/slide1276.xml" ContentType="application/vnd.openxmlformats-officedocument.presentationml.slide+xml"/>
  <Override PartName="/ppt/slides/slide1277.xml" ContentType="application/vnd.openxmlformats-officedocument.presentationml.slide+xml"/>
  <Override PartName="/ppt/slides/slide1278.xml" ContentType="application/vnd.openxmlformats-officedocument.presentationml.slide+xml"/>
  <Override PartName="/ppt/slides/slide1279.xml" ContentType="application/vnd.openxmlformats-officedocument.presentationml.slide+xml"/>
  <Override PartName="/ppt/slides/slide1280.xml" ContentType="application/vnd.openxmlformats-officedocument.presentationml.slide+xml"/>
  <Override PartName="/ppt/slides/slide1281.xml" ContentType="application/vnd.openxmlformats-officedocument.presentationml.slide+xml"/>
  <Override PartName="/ppt/slides/slide1282.xml" ContentType="application/vnd.openxmlformats-officedocument.presentationml.slide+xml"/>
  <Override PartName="/ppt/slides/slide1283.xml" ContentType="application/vnd.openxmlformats-officedocument.presentationml.slide+xml"/>
  <Override PartName="/ppt/slides/slide1284.xml" ContentType="application/vnd.openxmlformats-officedocument.presentationml.slide+xml"/>
  <Override PartName="/ppt/slides/slide1285.xml" ContentType="application/vnd.openxmlformats-officedocument.presentationml.slide+xml"/>
  <Override PartName="/ppt/slides/slide1286.xml" ContentType="application/vnd.openxmlformats-officedocument.presentationml.slide+xml"/>
  <Override PartName="/ppt/slides/slide1287.xml" ContentType="application/vnd.openxmlformats-officedocument.presentationml.slide+xml"/>
  <Override PartName="/ppt/slides/slide1288.xml" ContentType="application/vnd.openxmlformats-officedocument.presentationml.slide+xml"/>
  <Override PartName="/ppt/slides/slide1289.xml" ContentType="application/vnd.openxmlformats-officedocument.presentationml.slide+xml"/>
  <Override PartName="/ppt/slides/slide1290.xml" ContentType="application/vnd.openxmlformats-officedocument.presentationml.slide+xml"/>
  <Override PartName="/ppt/slides/slide1291.xml" ContentType="application/vnd.openxmlformats-officedocument.presentationml.slide+xml"/>
  <Override PartName="/ppt/slides/slide1292.xml" ContentType="application/vnd.openxmlformats-officedocument.presentationml.slide+xml"/>
  <Override PartName="/ppt/slides/slide1293.xml" ContentType="application/vnd.openxmlformats-officedocument.presentationml.slide+xml"/>
  <Override PartName="/ppt/slides/slide1294.xml" ContentType="application/vnd.openxmlformats-officedocument.presentationml.slide+xml"/>
  <Override PartName="/ppt/slides/slide1295.xml" ContentType="application/vnd.openxmlformats-officedocument.presentationml.slide+xml"/>
  <Override PartName="/ppt/slides/slide1296.xml" ContentType="application/vnd.openxmlformats-officedocument.presentationml.slide+xml"/>
  <Override PartName="/ppt/slides/slide1297.xml" ContentType="application/vnd.openxmlformats-officedocument.presentationml.slide+xml"/>
  <Override PartName="/ppt/slides/slide1298.xml" ContentType="application/vnd.openxmlformats-officedocument.presentationml.slide+xml"/>
  <Override PartName="/ppt/slides/slide1299.xml" ContentType="application/vnd.openxmlformats-officedocument.presentationml.slide+xml"/>
  <Override PartName="/ppt/slides/slide1300.xml" ContentType="application/vnd.openxmlformats-officedocument.presentationml.slide+xml"/>
  <Override PartName="/ppt/slides/slide1301.xml" ContentType="application/vnd.openxmlformats-officedocument.presentationml.slide+xml"/>
  <Override PartName="/ppt/slides/slide1302.xml" ContentType="application/vnd.openxmlformats-officedocument.presentationml.slide+xml"/>
  <Override PartName="/ppt/slides/slide1303.xml" ContentType="application/vnd.openxmlformats-officedocument.presentationml.slide+xml"/>
  <Override PartName="/ppt/slides/slide1304.xml" ContentType="application/vnd.openxmlformats-officedocument.presentationml.slide+xml"/>
  <Override PartName="/ppt/slides/slide1305.xml" ContentType="application/vnd.openxmlformats-officedocument.presentationml.slide+xml"/>
  <Override PartName="/ppt/slides/slide1306.xml" ContentType="application/vnd.openxmlformats-officedocument.presentationml.slide+xml"/>
  <Override PartName="/ppt/slides/slide1307.xml" ContentType="application/vnd.openxmlformats-officedocument.presentationml.slide+xml"/>
  <Override PartName="/ppt/slides/slide1308.xml" ContentType="application/vnd.openxmlformats-officedocument.presentationml.slide+xml"/>
  <Override PartName="/ppt/slides/slide1309.xml" ContentType="application/vnd.openxmlformats-officedocument.presentationml.slide+xml"/>
  <Override PartName="/ppt/slides/slide1310.xml" ContentType="application/vnd.openxmlformats-officedocument.presentationml.slide+xml"/>
  <Override PartName="/ppt/slides/slide1311.xml" ContentType="application/vnd.openxmlformats-officedocument.presentationml.slide+xml"/>
  <Override PartName="/ppt/slides/slide1312.xml" ContentType="application/vnd.openxmlformats-officedocument.presentationml.slide+xml"/>
  <Override PartName="/ppt/slides/slide1313.xml" ContentType="application/vnd.openxmlformats-officedocument.presentationml.slide+xml"/>
  <Override PartName="/ppt/slides/slide1314.xml" ContentType="application/vnd.openxmlformats-officedocument.presentationml.slide+xml"/>
  <Override PartName="/ppt/slides/slide1315.xml" ContentType="application/vnd.openxmlformats-officedocument.presentationml.slide+xml"/>
  <Override PartName="/ppt/slides/slide1316.xml" ContentType="application/vnd.openxmlformats-officedocument.presentationml.slide+xml"/>
  <Override PartName="/ppt/slides/slide1317.xml" ContentType="application/vnd.openxmlformats-officedocument.presentationml.slide+xml"/>
  <Override PartName="/ppt/slides/slide1318.xml" ContentType="application/vnd.openxmlformats-officedocument.presentationml.slide+xml"/>
  <Override PartName="/ppt/slides/slide1319.xml" ContentType="application/vnd.openxmlformats-officedocument.presentationml.slide+xml"/>
  <Override PartName="/ppt/slides/slide1320.xml" ContentType="application/vnd.openxmlformats-officedocument.presentationml.slide+xml"/>
  <Override PartName="/ppt/slides/slide1321.xml" ContentType="application/vnd.openxmlformats-officedocument.presentationml.slide+xml"/>
  <Override PartName="/ppt/slides/slide1322.xml" ContentType="application/vnd.openxmlformats-officedocument.presentationml.slide+xml"/>
  <Override PartName="/ppt/slides/slide1323.xml" ContentType="application/vnd.openxmlformats-officedocument.presentationml.slide+xml"/>
  <Override PartName="/ppt/slides/slide1324.xml" ContentType="application/vnd.openxmlformats-officedocument.presentationml.slide+xml"/>
  <Override PartName="/ppt/slides/slide1325.xml" ContentType="application/vnd.openxmlformats-officedocument.presentationml.slide+xml"/>
  <Override PartName="/ppt/slides/slide1326.xml" ContentType="application/vnd.openxmlformats-officedocument.presentationml.slide+xml"/>
  <Override PartName="/ppt/slides/slide1327.xml" ContentType="application/vnd.openxmlformats-officedocument.presentationml.slide+xml"/>
  <Override PartName="/ppt/slides/slide1328.xml" ContentType="application/vnd.openxmlformats-officedocument.presentationml.slide+xml"/>
  <Override PartName="/ppt/slides/slide1329.xml" ContentType="application/vnd.openxmlformats-officedocument.presentationml.slide+xml"/>
  <Override PartName="/ppt/slides/slide1330.xml" ContentType="application/vnd.openxmlformats-officedocument.presentationml.slide+xml"/>
  <Override PartName="/ppt/slides/slide1331.xml" ContentType="application/vnd.openxmlformats-officedocument.presentationml.slide+xml"/>
  <Override PartName="/ppt/slides/slide1332.xml" ContentType="application/vnd.openxmlformats-officedocument.presentationml.slide+xml"/>
  <Override PartName="/ppt/slides/slide1333.xml" ContentType="application/vnd.openxmlformats-officedocument.presentationml.slide+xml"/>
  <Override PartName="/ppt/slides/slide1334.xml" ContentType="application/vnd.openxmlformats-officedocument.presentationml.slide+xml"/>
  <Override PartName="/ppt/slides/slide1335.xml" ContentType="application/vnd.openxmlformats-officedocument.presentationml.slide+xml"/>
  <Override PartName="/ppt/slides/slide1336.xml" ContentType="application/vnd.openxmlformats-officedocument.presentationml.slide+xml"/>
  <Override PartName="/ppt/slides/slide1337.xml" ContentType="application/vnd.openxmlformats-officedocument.presentationml.slide+xml"/>
  <Override PartName="/ppt/slides/slide1338.xml" ContentType="application/vnd.openxmlformats-officedocument.presentationml.slide+xml"/>
  <Override PartName="/ppt/slides/slide1339.xml" ContentType="application/vnd.openxmlformats-officedocument.presentationml.slide+xml"/>
  <Override PartName="/ppt/slides/slide1340.xml" ContentType="application/vnd.openxmlformats-officedocument.presentationml.slide+xml"/>
  <Override PartName="/ppt/slides/slide1341.xml" ContentType="application/vnd.openxmlformats-officedocument.presentationml.slide+xml"/>
  <Override PartName="/ppt/slides/slide1342.xml" ContentType="application/vnd.openxmlformats-officedocument.presentationml.slide+xml"/>
  <Override PartName="/ppt/slides/slide1343.xml" ContentType="application/vnd.openxmlformats-officedocument.presentationml.slide+xml"/>
  <Override PartName="/ppt/slides/slide1344.xml" ContentType="application/vnd.openxmlformats-officedocument.presentationml.slide+xml"/>
  <Override PartName="/ppt/slides/slide1345.xml" ContentType="application/vnd.openxmlformats-officedocument.presentationml.slide+xml"/>
  <Override PartName="/ppt/slides/slide1346.xml" ContentType="application/vnd.openxmlformats-officedocument.presentationml.slide+xml"/>
  <Override PartName="/ppt/slides/slide1347.xml" ContentType="application/vnd.openxmlformats-officedocument.presentationml.slide+xml"/>
  <Override PartName="/ppt/slides/slide1348.xml" ContentType="application/vnd.openxmlformats-officedocument.presentationml.slide+xml"/>
  <Override PartName="/ppt/slides/slide1349.xml" ContentType="application/vnd.openxmlformats-officedocument.presentationml.slide+xml"/>
  <Override PartName="/ppt/slides/slide1350.xml" ContentType="application/vnd.openxmlformats-officedocument.presentationml.slide+xml"/>
  <Override PartName="/ppt/slides/slide1351.xml" ContentType="application/vnd.openxmlformats-officedocument.presentationml.slide+xml"/>
  <Override PartName="/ppt/slides/slide1352.xml" ContentType="application/vnd.openxmlformats-officedocument.presentationml.slide+xml"/>
  <Override PartName="/ppt/slides/slide1353.xml" ContentType="application/vnd.openxmlformats-officedocument.presentationml.slide+xml"/>
  <Override PartName="/ppt/slides/slide1354.xml" ContentType="application/vnd.openxmlformats-officedocument.presentationml.slide+xml"/>
  <Override PartName="/ppt/slides/slide1355.xml" ContentType="application/vnd.openxmlformats-officedocument.presentationml.slide+xml"/>
  <Override PartName="/ppt/slides/slide1356.xml" ContentType="application/vnd.openxmlformats-officedocument.presentationml.slide+xml"/>
  <Override PartName="/ppt/slides/slide1357.xml" ContentType="application/vnd.openxmlformats-officedocument.presentationml.slide+xml"/>
  <Override PartName="/ppt/slides/slide1358.xml" ContentType="application/vnd.openxmlformats-officedocument.presentationml.slide+xml"/>
  <Override PartName="/ppt/slides/slide1359.xml" ContentType="application/vnd.openxmlformats-officedocument.presentationml.slide+xml"/>
  <Override PartName="/ppt/slides/slide1360.xml" ContentType="application/vnd.openxmlformats-officedocument.presentationml.slide+xml"/>
  <Override PartName="/ppt/slides/slide1361.xml" ContentType="application/vnd.openxmlformats-officedocument.presentationml.slide+xml"/>
  <Override PartName="/ppt/slides/slide1362.xml" ContentType="application/vnd.openxmlformats-officedocument.presentationml.slide+xml"/>
  <Override PartName="/ppt/slides/slide1363.xml" ContentType="application/vnd.openxmlformats-officedocument.presentationml.slide+xml"/>
  <Override PartName="/ppt/slides/slide1364.xml" ContentType="application/vnd.openxmlformats-officedocument.presentationml.slide+xml"/>
  <Override PartName="/ppt/slides/slide1365.xml" ContentType="application/vnd.openxmlformats-officedocument.presentationml.slide+xml"/>
  <Override PartName="/ppt/slides/slide1366.xml" ContentType="application/vnd.openxmlformats-officedocument.presentationml.slide+xml"/>
  <Override PartName="/ppt/slides/slide1367.xml" ContentType="application/vnd.openxmlformats-officedocument.presentationml.slide+xml"/>
  <Override PartName="/ppt/slides/slide1368.xml" ContentType="application/vnd.openxmlformats-officedocument.presentationml.slide+xml"/>
  <Override PartName="/ppt/slides/slide1369.xml" ContentType="application/vnd.openxmlformats-officedocument.presentationml.slide+xml"/>
  <Override PartName="/ppt/slides/slide1370.xml" ContentType="application/vnd.openxmlformats-officedocument.presentationml.slide+xml"/>
  <Override PartName="/ppt/slides/slide1371.xml" ContentType="application/vnd.openxmlformats-officedocument.presentationml.slide+xml"/>
  <Override PartName="/ppt/slides/slide1372.xml" ContentType="application/vnd.openxmlformats-officedocument.presentationml.slide+xml"/>
  <Override PartName="/ppt/slides/slide1373.xml" ContentType="application/vnd.openxmlformats-officedocument.presentationml.slide+xml"/>
  <Override PartName="/ppt/slides/slide1374.xml" ContentType="application/vnd.openxmlformats-officedocument.presentationml.slide+xml"/>
  <Override PartName="/ppt/slides/slide1375.xml" ContentType="application/vnd.openxmlformats-officedocument.presentationml.slide+xml"/>
  <Override PartName="/ppt/slides/slide1376.xml" ContentType="application/vnd.openxmlformats-officedocument.presentationml.slide+xml"/>
  <Override PartName="/ppt/slides/slide1377.xml" ContentType="application/vnd.openxmlformats-officedocument.presentationml.slide+xml"/>
  <Override PartName="/ppt/slides/slide1378.xml" ContentType="application/vnd.openxmlformats-officedocument.presentationml.slide+xml"/>
  <Override PartName="/ppt/slides/slide1379.xml" ContentType="application/vnd.openxmlformats-officedocument.presentationml.slide+xml"/>
  <Override PartName="/ppt/slides/slide1380.xml" ContentType="application/vnd.openxmlformats-officedocument.presentationml.slide+xml"/>
  <Override PartName="/ppt/slides/slide1381.xml" ContentType="application/vnd.openxmlformats-officedocument.presentationml.slide+xml"/>
  <Override PartName="/ppt/slides/slide1382.xml" ContentType="application/vnd.openxmlformats-officedocument.presentationml.slide+xml"/>
  <Override PartName="/ppt/slides/slide1383.xml" ContentType="application/vnd.openxmlformats-officedocument.presentationml.slide+xml"/>
  <Override PartName="/ppt/slides/slide1384.xml" ContentType="application/vnd.openxmlformats-officedocument.presentationml.slide+xml"/>
  <Override PartName="/ppt/slides/slide1385.xml" ContentType="application/vnd.openxmlformats-officedocument.presentationml.slide+xml"/>
  <Override PartName="/ppt/slides/slide1386.xml" ContentType="application/vnd.openxmlformats-officedocument.presentationml.slide+xml"/>
  <Override PartName="/ppt/slides/slide1387.xml" ContentType="application/vnd.openxmlformats-officedocument.presentationml.slide+xml"/>
  <Override PartName="/ppt/slides/slide1388.xml" ContentType="application/vnd.openxmlformats-officedocument.presentationml.slide+xml"/>
  <Override PartName="/ppt/slides/slide1389.xml" ContentType="application/vnd.openxmlformats-officedocument.presentationml.slide+xml"/>
  <Override PartName="/ppt/slides/slide1390.xml" ContentType="application/vnd.openxmlformats-officedocument.presentationml.slide+xml"/>
  <Override PartName="/ppt/slides/slide1391.xml" ContentType="application/vnd.openxmlformats-officedocument.presentationml.slide+xml"/>
  <Override PartName="/ppt/slides/slide1392.xml" ContentType="application/vnd.openxmlformats-officedocument.presentationml.slide+xml"/>
  <Override PartName="/ppt/slides/slide1393.xml" ContentType="application/vnd.openxmlformats-officedocument.presentationml.slide+xml"/>
  <Override PartName="/ppt/slides/slide1394.xml" ContentType="application/vnd.openxmlformats-officedocument.presentationml.slide+xml"/>
  <Override PartName="/ppt/slides/slide1395.xml" ContentType="application/vnd.openxmlformats-officedocument.presentationml.slide+xml"/>
  <Override PartName="/ppt/slides/slide1396.xml" ContentType="application/vnd.openxmlformats-officedocument.presentationml.slide+xml"/>
  <Override PartName="/ppt/slides/slide1397.xml" ContentType="application/vnd.openxmlformats-officedocument.presentationml.slide+xml"/>
  <Override PartName="/ppt/slides/slide1398.xml" ContentType="application/vnd.openxmlformats-officedocument.presentationml.slide+xml"/>
  <Override PartName="/ppt/slides/slide1399.xml" ContentType="application/vnd.openxmlformats-officedocument.presentationml.slide+xml"/>
  <Override PartName="/ppt/slides/slide1400.xml" ContentType="application/vnd.openxmlformats-officedocument.presentationml.slide+xml"/>
  <Override PartName="/ppt/slides/slide1401.xml" ContentType="application/vnd.openxmlformats-officedocument.presentationml.slide+xml"/>
  <Override PartName="/ppt/slides/slide1402.xml" ContentType="application/vnd.openxmlformats-officedocument.presentationml.slide+xml"/>
  <Override PartName="/ppt/slides/slide1403.xml" ContentType="application/vnd.openxmlformats-officedocument.presentationml.slide+xml"/>
  <Override PartName="/ppt/slides/slide1404.xml" ContentType="application/vnd.openxmlformats-officedocument.presentationml.slide+xml"/>
  <Override PartName="/ppt/slides/slide1405.xml" ContentType="application/vnd.openxmlformats-officedocument.presentationml.slide+xml"/>
  <Override PartName="/ppt/slides/slide1406.xml" ContentType="application/vnd.openxmlformats-officedocument.presentationml.slide+xml"/>
  <Override PartName="/ppt/slides/slide1407.xml" ContentType="application/vnd.openxmlformats-officedocument.presentationml.slide+xml"/>
  <Override PartName="/ppt/slides/slide1408.xml" ContentType="application/vnd.openxmlformats-officedocument.presentationml.slide+xml"/>
  <Override PartName="/ppt/slides/slide1409.xml" ContentType="application/vnd.openxmlformats-officedocument.presentationml.slide+xml"/>
  <Override PartName="/ppt/slides/slide1410.xml" ContentType="application/vnd.openxmlformats-officedocument.presentationml.slide+xml"/>
  <Override PartName="/ppt/slides/slide1411.xml" ContentType="application/vnd.openxmlformats-officedocument.presentationml.slide+xml"/>
  <Override PartName="/ppt/slides/slide1412.xml" ContentType="application/vnd.openxmlformats-officedocument.presentationml.slide+xml"/>
  <Override PartName="/ppt/slides/slide1413.xml" ContentType="application/vnd.openxmlformats-officedocument.presentationml.slide+xml"/>
  <Override PartName="/ppt/slides/slide1414.xml" ContentType="application/vnd.openxmlformats-officedocument.presentationml.slide+xml"/>
  <Override PartName="/ppt/slides/slide1415.xml" ContentType="application/vnd.openxmlformats-officedocument.presentationml.slide+xml"/>
  <Override PartName="/ppt/slides/slide1416.xml" ContentType="application/vnd.openxmlformats-officedocument.presentationml.slide+xml"/>
  <Override PartName="/ppt/slides/slide1417.xml" ContentType="application/vnd.openxmlformats-officedocument.presentationml.slide+xml"/>
  <Override PartName="/ppt/slides/slide1418.xml" ContentType="application/vnd.openxmlformats-officedocument.presentationml.slide+xml"/>
  <Override PartName="/ppt/slides/slide1419.xml" ContentType="application/vnd.openxmlformats-officedocument.presentationml.slide+xml"/>
  <Override PartName="/ppt/slides/slide1420.xml" ContentType="application/vnd.openxmlformats-officedocument.presentationml.slide+xml"/>
  <Override PartName="/ppt/slides/slide1421.xml" ContentType="application/vnd.openxmlformats-officedocument.presentationml.slide+xml"/>
  <Override PartName="/ppt/slides/slide1422.xml" ContentType="application/vnd.openxmlformats-officedocument.presentationml.slide+xml"/>
  <Override PartName="/ppt/slides/slide1423.xml" ContentType="application/vnd.openxmlformats-officedocument.presentationml.slide+xml"/>
  <Override PartName="/ppt/slides/slide1424.xml" ContentType="application/vnd.openxmlformats-officedocument.presentationml.slide+xml"/>
  <Override PartName="/ppt/slides/slide1425.xml" ContentType="application/vnd.openxmlformats-officedocument.presentationml.slide+xml"/>
  <Override PartName="/ppt/slides/slide1426.xml" ContentType="application/vnd.openxmlformats-officedocument.presentationml.slide+xml"/>
  <Override PartName="/ppt/slides/slide1427.xml" ContentType="application/vnd.openxmlformats-officedocument.presentationml.slide+xml"/>
  <Override PartName="/ppt/slides/slide1428.xml" ContentType="application/vnd.openxmlformats-officedocument.presentationml.slide+xml"/>
  <Override PartName="/ppt/slides/slide1429.xml" ContentType="application/vnd.openxmlformats-officedocument.presentationml.slide+xml"/>
  <Override PartName="/ppt/slides/slide1430.xml" ContentType="application/vnd.openxmlformats-officedocument.presentationml.slide+xml"/>
  <Override PartName="/ppt/slides/slide1431.xml" ContentType="application/vnd.openxmlformats-officedocument.presentationml.slide+xml"/>
  <Override PartName="/ppt/slides/slide1432.xml" ContentType="application/vnd.openxmlformats-officedocument.presentationml.slide+xml"/>
  <Override PartName="/ppt/slides/slide1433.xml" ContentType="application/vnd.openxmlformats-officedocument.presentationml.slide+xml"/>
  <Override PartName="/ppt/slides/slide1434.xml" ContentType="application/vnd.openxmlformats-officedocument.presentationml.slide+xml"/>
  <Override PartName="/ppt/slides/slide1435.xml" ContentType="application/vnd.openxmlformats-officedocument.presentationml.slide+xml"/>
  <Override PartName="/ppt/slides/slide1436.xml" ContentType="application/vnd.openxmlformats-officedocument.presentationml.slide+xml"/>
  <Override PartName="/ppt/slides/slide1437.xml" ContentType="application/vnd.openxmlformats-officedocument.presentationml.slide+xml"/>
  <Override PartName="/ppt/slides/slide1438.xml" ContentType="application/vnd.openxmlformats-officedocument.presentationml.slide+xml"/>
  <Override PartName="/ppt/slides/slide1439.xml" ContentType="application/vnd.openxmlformats-officedocument.presentationml.slide+xml"/>
  <Override PartName="/ppt/slides/slide1440.xml" ContentType="application/vnd.openxmlformats-officedocument.presentationml.slide+xml"/>
  <Override PartName="/ppt/slides/slide1441.xml" ContentType="application/vnd.openxmlformats-officedocument.presentationml.slide+xml"/>
  <Override PartName="/ppt/slides/slide1442.xml" ContentType="application/vnd.openxmlformats-officedocument.presentationml.slide+xml"/>
  <Override PartName="/ppt/slides/slide1443.xml" ContentType="application/vnd.openxmlformats-officedocument.presentationml.slide+xml"/>
  <Override PartName="/ppt/slides/slide1444.xml" ContentType="application/vnd.openxmlformats-officedocument.presentationml.slide+xml"/>
  <Override PartName="/ppt/slides/slide1445.xml" ContentType="application/vnd.openxmlformats-officedocument.presentationml.slide+xml"/>
  <Override PartName="/ppt/slides/slide1446.xml" ContentType="application/vnd.openxmlformats-officedocument.presentationml.slide+xml"/>
  <Override PartName="/ppt/slides/slide1447.xml" ContentType="application/vnd.openxmlformats-officedocument.presentationml.slide+xml"/>
  <Override PartName="/ppt/slides/slide1448.xml" ContentType="application/vnd.openxmlformats-officedocument.presentationml.slide+xml"/>
  <Override PartName="/ppt/slides/slide1449.xml" ContentType="application/vnd.openxmlformats-officedocument.presentationml.slide+xml"/>
  <Override PartName="/ppt/slides/slide1450.xml" ContentType="application/vnd.openxmlformats-officedocument.presentationml.slide+xml"/>
  <Override PartName="/ppt/slides/slide1451.xml" ContentType="application/vnd.openxmlformats-officedocument.presentationml.slide+xml"/>
  <Override PartName="/ppt/slides/slide1452.xml" ContentType="application/vnd.openxmlformats-officedocument.presentationml.slide+xml"/>
  <Override PartName="/ppt/slides/slide1453.xml" ContentType="application/vnd.openxmlformats-officedocument.presentationml.slide+xml"/>
  <Override PartName="/ppt/slides/slide1454.xml" ContentType="application/vnd.openxmlformats-officedocument.presentationml.slide+xml"/>
  <Override PartName="/ppt/slides/slide1455.xml" ContentType="application/vnd.openxmlformats-officedocument.presentationml.slide+xml"/>
  <Override PartName="/ppt/slides/slide1456.xml" ContentType="application/vnd.openxmlformats-officedocument.presentationml.slide+xml"/>
  <Override PartName="/ppt/slides/slide1457.xml" ContentType="application/vnd.openxmlformats-officedocument.presentationml.slide+xml"/>
  <Override PartName="/ppt/slides/slide1458.xml" ContentType="application/vnd.openxmlformats-officedocument.presentationml.slide+xml"/>
  <Override PartName="/ppt/slides/slide1459.xml" ContentType="application/vnd.openxmlformats-officedocument.presentationml.slide+xml"/>
  <Override PartName="/ppt/slides/slide1460.xml" ContentType="application/vnd.openxmlformats-officedocument.presentationml.slide+xml"/>
  <Override PartName="/ppt/slides/slide1461.xml" ContentType="application/vnd.openxmlformats-officedocument.presentationml.slide+xml"/>
  <Override PartName="/ppt/slides/slide1462.xml" ContentType="application/vnd.openxmlformats-officedocument.presentationml.slide+xml"/>
  <Override PartName="/ppt/slides/slide1463.xml" ContentType="application/vnd.openxmlformats-officedocument.presentationml.slide+xml"/>
  <Override PartName="/ppt/slides/slide1464.xml" ContentType="application/vnd.openxmlformats-officedocument.presentationml.slide+xml"/>
  <Override PartName="/ppt/slides/slide1465.xml" ContentType="application/vnd.openxmlformats-officedocument.presentationml.slide+xml"/>
  <Override PartName="/ppt/slides/slide1466.xml" ContentType="application/vnd.openxmlformats-officedocument.presentationml.slide+xml"/>
  <Override PartName="/ppt/slides/slide1467.xml" ContentType="application/vnd.openxmlformats-officedocument.presentationml.slide+xml"/>
  <Override PartName="/ppt/slides/slide1468.xml" ContentType="application/vnd.openxmlformats-officedocument.presentationml.slide+xml"/>
  <Override PartName="/ppt/slides/slide1469.xml" ContentType="application/vnd.openxmlformats-officedocument.presentationml.slide+xml"/>
  <Override PartName="/ppt/slides/slide1470.xml" ContentType="application/vnd.openxmlformats-officedocument.presentationml.slide+xml"/>
  <Override PartName="/ppt/slides/slide1471.xml" ContentType="application/vnd.openxmlformats-officedocument.presentationml.slide+xml"/>
  <Override PartName="/ppt/slides/slide1472.xml" ContentType="application/vnd.openxmlformats-officedocument.presentationml.slide+xml"/>
  <Override PartName="/ppt/slides/slide1473.xml" ContentType="application/vnd.openxmlformats-officedocument.presentationml.slide+xml"/>
  <Override PartName="/ppt/slides/slide1474.xml" ContentType="application/vnd.openxmlformats-officedocument.presentationml.slide+xml"/>
  <Override PartName="/ppt/slides/slide1475.xml" ContentType="application/vnd.openxmlformats-officedocument.presentationml.slide+xml"/>
  <Override PartName="/ppt/slides/slide1476.xml" ContentType="application/vnd.openxmlformats-officedocument.presentationml.slide+xml"/>
  <Override PartName="/ppt/slides/slide1477.xml" ContentType="application/vnd.openxmlformats-officedocument.presentationml.slide+xml"/>
  <Override PartName="/ppt/slides/slide1478.xml" ContentType="application/vnd.openxmlformats-officedocument.presentationml.slide+xml"/>
  <Override PartName="/ppt/slides/slide1479.xml" ContentType="application/vnd.openxmlformats-officedocument.presentationml.slide+xml"/>
  <Override PartName="/ppt/slides/slide1480.xml" ContentType="application/vnd.openxmlformats-officedocument.presentationml.slide+xml"/>
  <Override PartName="/ppt/slides/slide1481.xml" ContentType="application/vnd.openxmlformats-officedocument.presentationml.slide+xml"/>
  <Override PartName="/ppt/slides/slide1482.xml" ContentType="application/vnd.openxmlformats-officedocument.presentationml.slide+xml"/>
  <Override PartName="/ppt/slides/slide1483.xml" ContentType="application/vnd.openxmlformats-officedocument.presentationml.slide+xml"/>
  <Override PartName="/ppt/slides/slide1484.xml" ContentType="application/vnd.openxmlformats-officedocument.presentationml.slide+xml"/>
  <Override PartName="/ppt/slides/slide1485.xml" ContentType="application/vnd.openxmlformats-officedocument.presentationml.slide+xml"/>
  <Override PartName="/ppt/slides/slide1486.xml" ContentType="application/vnd.openxmlformats-officedocument.presentationml.slide+xml"/>
  <Override PartName="/ppt/slides/slide1487.xml" ContentType="application/vnd.openxmlformats-officedocument.presentationml.slide+xml"/>
  <Override PartName="/ppt/slides/slide1488.xml" ContentType="application/vnd.openxmlformats-officedocument.presentationml.slide+xml"/>
  <Override PartName="/ppt/slides/slide1489.xml" ContentType="application/vnd.openxmlformats-officedocument.presentationml.slide+xml"/>
  <Override PartName="/ppt/slides/slide1490.xml" ContentType="application/vnd.openxmlformats-officedocument.presentationml.slide+xml"/>
  <Override PartName="/ppt/slides/slide1491.xml" ContentType="application/vnd.openxmlformats-officedocument.presentationml.slide+xml"/>
  <Override PartName="/ppt/slides/slide1492.xml" ContentType="application/vnd.openxmlformats-officedocument.presentationml.slide+xml"/>
  <Override PartName="/ppt/slides/slide1493.xml" ContentType="application/vnd.openxmlformats-officedocument.presentationml.slide+xml"/>
  <Override PartName="/ppt/slides/slide1494.xml" ContentType="application/vnd.openxmlformats-officedocument.presentationml.slide+xml"/>
  <Override PartName="/ppt/slides/slide1495.xml" ContentType="application/vnd.openxmlformats-officedocument.presentationml.slide+xml"/>
  <Override PartName="/ppt/slides/slide1496.xml" ContentType="application/vnd.openxmlformats-officedocument.presentationml.slide+xml"/>
  <Override PartName="/ppt/slides/slide1497.xml" ContentType="application/vnd.openxmlformats-officedocument.presentationml.slide+xml"/>
  <Override PartName="/ppt/slides/slide1498.xml" ContentType="application/vnd.openxmlformats-officedocument.presentationml.slide+xml"/>
  <Override PartName="/ppt/slides/slide1499.xml" ContentType="application/vnd.openxmlformats-officedocument.presentationml.slide+xml"/>
  <Override PartName="/ppt/slides/slide1500.xml" ContentType="application/vnd.openxmlformats-officedocument.presentationml.slide+xml"/>
  <Override PartName="/ppt/slides/slide1501.xml" ContentType="application/vnd.openxmlformats-officedocument.presentationml.slide+xml"/>
  <Override PartName="/ppt/slides/slide1502.xml" ContentType="application/vnd.openxmlformats-officedocument.presentationml.slide+xml"/>
  <Override PartName="/ppt/slides/slide1503.xml" ContentType="application/vnd.openxmlformats-officedocument.presentationml.slide+xml"/>
  <Override PartName="/ppt/slides/slide1504.xml" ContentType="application/vnd.openxmlformats-officedocument.presentationml.slide+xml"/>
  <Override PartName="/ppt/slides/slide1505.xml" ContentType="application/vnd.openxmlformats-officedocument.presentationml.slide+xml"/>
  <Override PartName="/ppt/slides/slide1506.xml" ContentType="application/vnd.openxmlformats-officedocument.presentationml.slide+xml"/>
  <Override PartName="/ppt/slides/slide1507.xml" ContentType="application/vnd.openxmlformats-officedocument.presentationml.slide+xml"/>
  <Override PartName="/ppt/slides/slide1508.xml" ContentType="application/vnd.openxmlformats-officedocument.presentationml.slide+xml"/>
  <Override PartName="/ppt/slides/slide1509.xml" ContentType="application/vnd.openxmlformats-officedocument.presentationml.slide+xml"/>
  <Override PartName="/ppt/slides/slide1510.xml" ContentType="application/vnd.openxmlformats-officedocument.presentationml.slide+xml"/>
  <Override PartName="/ppt/slides/slide1511.xml" ContentType="application/vnd.openxmlformats-officedocument.presentationml.slide+xml"/>
  <Override PartName="/ppt/slides/slide1512.xml" ContentType="application/vnd.openxmlformats-officedocument.presentationml.slide+xml"/>
  <Override PartName="/ppt/slides/slide1513.xml" ContentType="application/vnd.openxmlformats-officedocument.presentationml.slide+xml"/>
  <Override PartName="/ppt/slides/slide1514.xml" ContentType="application/vnd.openxmlformats-officedocument.presentationml.slide+xml"/>
  <Override PartName="/ppt/slides/slide1515.xml" ContentType="application/vnd.openxmlformats-officedocument.presentationml.slide+xml"/>
  <Override PartName="/ppt/slides/slide1516.xml" ContentType="application/vnd.openxmlformats-officedocument.presentationml.slide+xml"/>
  <Override PartName="/ppt/slides/slide1517.xml" ContentType="application/vnd.openxmlformats-officedocument.presentationml.slide+xml"/>
  <Override PartName="/ppt/slides/slide1518.xml" ContentType="application/vnd.openxmlformats-officedocument.presentationml.slide+xml"/>
  <Override PartName="/ppt/slides/slide1519.xml" ContentType="application/vnd.openxmlformats-officedocument.presentationml.slide+xml"/>
  <Override PartName="/ppt/slides/slide1520.xml" ContentType="application/vnd.openxmlformats-officedocument.presentationml.slide+xml"/>
  <Override PartName="/ppt/slides/slide1521.xml" ContentType="application/vnd.openxmlformats-officedocument.presentationml.slide+xml"/>
  <Override PartName="/ppt/slides/slide1522.xml" ContentType="application/vnd.openxmlformats-officedocument.presentationml.slide+xml"/>
  <Override PartName="/ppt/slides/slide1523.xml" ContentType="application/vnd.openxmlformats-officedocument.presentationml.slide+xml"/>
  <Override PartName="/ppt/slides/slide1524.xml" ContentType="application/vnd.openxmlformats-officedocument.presentationml.slide+xml"/>
  <Override PartName="/ppt/slides/slide1525.xml" ContentType="application/vnd.openxmlformats-officedocument.presentationml.slide+xml"/>
  <Override PartName="/ppt/slides/slide1526.xml" ContentType="application/vnd.openxmlformats-officedocument.presentationml.slide+xml"/>
  <Override PartName="/ppt/slides/slide1527.xml" ContentType="application/vnd.openxmlformats-officedocument.presentationml.slide+xml"/>
  <Override PartName="/ppt/slides/slide1528.xml" ContentType="application/vnd.openxmlformats-officedocument.presentationml.slide+xml"/>
  <Override PartName="/ppt/slides/slide1529.xml" ContentType="application/vnd.openxmlformats-officedocument.presentationml.slide+xml"/>
  <Override PartName="/ppt/slides/slide1530.xml" ContentType="application/vnd.openxmlformats-officedocument.presentationml.slide+xml"/>
  <Override PartName="/ppt/slides/slide1531.xml" ContentType="application/vnd.openxmlformats-officedocument.presentationml.slide+xml"/>
  <Override PartName="/ppt/slides/slide1532.xml" ContentType="application/vnd.openxmlformats-officedocument.presentationml.slide+xml"/>
  <Override PartName="/ppt/slides/slide1533.xml" ContentType="application/vnd.openxmlformats-officedocument.presentationml.slide+xml"/>
  <Override PartName="/ppt/slides/slide1534.xml" ContentType="application/vnd.openxmlformats-officedocument.presentationml.slide+xml"/>
  <Override PartName="/ppt/slides/slide1535.xml" ContentType="application/vnd.openxmlformats-officedocument.presentationml.slide+xml"/>
  <Override PartName="/ppt/slides/slide1536.xml" ContentType="application/vnd.openxmlformats-officedocument.presentationml.slide+xml"/>
  <Override PartName="/ppt/slides/slide1537.xml" ContentType="application/vnd.openxmlformats-officedocument.presentationml.slide+xml"/>
  <Override PartName="/ppt/slides/slide1538.xml" ContentType="application/vnd.openxmlformats-officedocument.presentationml.slide+xml"/>
  <Override PartName="/ppt/slides/slide1539.xml" ContentType="application/vnd.openxmlformats-officedocument.presentationml.slide+xml"/>
  <Override PartName="/ppt/slides/slide1540.xml" ContentType="application/vnd.openxmlformats-officedocument.presentationml.slide+xml"/>
  <Override PartName="/ppt/slides/slide1541.xml" ContentType="application/vnd.openxmlformats-officedocument.presentationml.slide+xml"/>
  <Override PartName="/ppt/slides/slide1542.xml" ContentType="application/vnd.openxmlformats-officedocument.presentationml.slide+xml"/>
  <Override PartName="/ppt/slides/slide1543.xml" ContentType="application/vnd.openxmlformats-officedocument.presentationml.slide+xml"/>
  <Override PartName="/ppt/slides/slide1544.xml" ContentType="application/vnd.openxmlformats-officedocument.presentationml.slide+xml"/>
  <Override PartName="/ppt/slides/slide1545.xml" ContentType="application/vnd.openxmlformats-officedocument.presentationml.slide+xml"/>
  <Override PartName="/ppt/slides/slide1546.xml" ContentType="application/vnd.openxmlformats-officedocument.presentationml.slide+xml"/>
  <Override PartName="/ppt/slides/slide1547.xml" ContentType="application/vnd.openxmlformats-officedocument.presentationml.slide+xml"/>
  <Override PartName="/ppt/slides/slide1548.xml" ContentType="application/vnd.openxmlformats-officedocument.presentationml.slide+xml"/>
  <Override PartName="/ppt/slides/slide1549.xml" ContentType="application/vnd.openxmlformats-officedocument.presentationml.slide+xml"/>
  <Override PartName="/ppt/slides/slide1550.xml" ContentType="application/vnd.openxmlformats-officedocument.presentationml.slide+xml"/>
  <Override PartName="/ppt/slides/slide1551.xml" ContentType="application/vnd.openxmlformats-officedocument.presentationml.slide+xml"/>
  <Override PartName="/ppt/slides/slide1552.xml" ContentType="application/vnd.openxmlformats-officedocument.presentationml.slide+xml"/>
  <Override PartName="/ppt/slides/slide1553.xml" ContentType="application/vnd.openxmlformats-officedocument.presentationml.slide+xml"/>
  <Override PartName="/ppt/slides/slide1554.xml" ContentType="application/vnd.openxmlformats-officedocument.presentationml.slide+xml"/>
  <Override PartName="/ppt/slides/slide1555.xml" ContentType="application/vnd.openxmlformats-officedocument.presentationml.slide+xml"/>
  <Override PartName="/ppt/slides/slide1556.xml" ContentType="application/vnd.openxmlformats-officedocument.presentationml.slide+xml"/>
  <Override PartName="/ppt/slides/slide1557.xml" ContentType="application/vnd.openxmlformats-officedocument.presentationml.slide+xml"/>
  <Override PartName="/ppt/slides/slide1558.xml" ContentType="application/vnd.openxmlformats-officedocument.presentationml.slide+xml"/>
  <Override PartName="/ppt/slides/slide1559.xml" ContentType="application/vnd.openxmlformats-officedocument.presentationml.slide+xml"/>
  <Override PartName="/ppt/slides/slide1560.xml" ContentType="application/vnd.openxmlformats-officedocument.presentationml.slide+xml"/>
  <Override PartName="/ppt/slides/slide1561.xml" ContentType="application/vnd.openxmlformats-officedocument.presentationml.slide+xml"/>
  <Override PartName="/ppt/slides/slide1562.xml" ContentType="application/vnd.openxmlformats-officedocument.presentationml.slide+xml"/>
  <Override PartName="/ppt/slides/slide1563.xml" ContentType="application/vnd.openxmlformats-officedocument.presentationml.slide+xml"/>
  <Override PartName="/ppt/slides/slide1564.xml" ContentType="application/vnd.openxmlformats-officedocument.presentationml.slide+xml"/>
  <Override PartName="/ppt/slides/slide1565.xml" ContentType="application/vnd.openxmlformats-officedocument.presentationml.slide+xml"/>
  <Override PartName="/ppt/slides/slide1566.xml" ContentType="application/vnd.openxmlformats-officedocument.presentationml.slide+xml"/>
  <Override PartName="/ppt/slides/slide1567.xml" ContentType="application/vnd.openxmlformats-officedocument.presentationml.slide+xml"/>
  <Override PartName="/ppt/slides/slide1568.xml" ContentType="application/vnd.openxmlformats-officedocument.presentationml.slide+xml"/>
  <Override PartName="/ppt/slides/slide1569.xml" ContentType="application/vnd.openxmlformats-officedocument.presentationml.slide+xml"/>
  <Override PartName="/ppt/slides/slide1570.xml" ContentType="application/vnd.openxmlformats-officedocument.presentationml.slide+xml"/>
  <Override PartName="/ppt/slides/slide1571.xml" ContentType="application/vnd.openxmlformats-officedocument.presentationml.slide+xml"/>
  <Override PartName="/ppt/slides/slide1572.xml" ContentType="application/vnd.openxmlformats-officedocument.presentationml.slide+xml"/>
  <Override PartName="/ppt/slides/slide1573.xml" ContentType="application/vnd.openxmlformats-officedocument.presentationml.slide+xml"/>
  <Override PartName="/ppt/slides/slide1574.xml" ContentType="application/vnd.openxmlformats-officedocument.presentationml.slide+xml"/>
  <Override PartName="/ppt/slides/slide1575.xml" ContentType="application/vnd.openxmlformats-officedocument.presentationml.slide+xml"/>
  <Override PartName="/ppt/slides/slide1576.xml" ContentType="application/vnd.openxmlformats-officedocument.presentationml.slide+xml"/>
  <Override PartName="/ppt/slides/slide1577.xml" ContentType="application/vnd.openxmlformats-officedocument.presentationml.slide+xml"/>
  <Override PartName="/ppt/slides/slide1578.xml" ContentType="application/vnd.openxmlformats-officedocument.presentationml.slide+xml"/>
  <Override PartName="/ppt/slides/slide1579.xml" ContentType="application/vnd.openxmlformats-officedocument.presentationml.slide+xml"/>
  <Override PartName="/ppt/slides/slide1580.xml" ContentType="application/vnd.openxmlformats-officedocument.presentationml.slide+xml"/>
  <Override PartName="/ppt/slides/slide1581.xml" ContentType="application/vnd.openxmlformats-officedocument.presentationml.slide+xml"/>
  <Override PartName="/ppt/slides/slide1582.xml" ContentType="application/vnd.openxmlformats-officedocument.presentationml.slide+xml"/>
  <Override PartName="/ppt/slides/slide1583.xml" ContentType="application/vnd.openxmlformats-officedocument.presentationml.slide+xml"/>
  <Override PartName="/ppt/slides/slide1584.xml" ContentType="application/vnd.openxmlformats-officedocument.presentationml.slide+xml"/>
  <Override PartName="/ppt/slides/slide1585.xml" ContentType="application/vnd.openxmlformats-officedocument.presentationml.slide+xml"/>
  <Override PartName="/ppt/slides/slide1586.xml" ContentType="application/vnd.openxmlformats-officedocument.presentationml.slide+xml"/>
  <Override PartName="/ppt/slides/slide1587.xml" ContentType="application/vnd.openxmlformats-officedocument.presentationml.slide+xml"/>
  <Override PartName="/ppt/slides/slide1588.xml" ContentType="application/vnd.openxmlformats-officedocument.presentationml.slide+xml"/>
  <Override PartName="/ppt/slides/slide1589.xml" ContentType="application/vnd.openxmlformats-officedocument.presentationml.slide+xml"/>
  <Override PartName="/ppt/slides/slide1590.xml" ContentType="application/vnd.openxmlformats-officedocument.presentationml.slide+xml"/>
  <Override PartName="/ppt/slides/slide1591.xml" ContentType="application/vnd.openxmlformats-officedocument.presentationml.slide+xml"/>
  <Override PartName="/ppt/slides/slide1592.xml" ContentType="application/vnd.openxmlformats-officedocument.presentationml.slide+xml"/>
  <Override PartName="/ppt/slides/slide1593.xml" ContentType="application/vnd.openxmlformats-officedocument.presentationml.slide+xml"/>
  <Override PartName="/ppt/slides/slide1594.xml" ContentType="application/vnd.openxmlformats-officedocument.presentationml.slide+xml"/>
  <Override PartName="/ppt/slides/slide1595.xml" ContentType="application/vnd.openxmlformats-officedocument.presentationml.slide+xml"/>
  <Override PartName="/ppt/slides/slide1596.xml" ContentType="application/vnd.openxmlformats-officedocument.presentationml.slide+xml"/>
  <Override PartName="/ppt/slides/slide1597.xml" ContentType="application/vnd.openxmlformats-officedocument.presentationml.slide+xml"/>
  <Override PartName="/ppt/slides/slide1598.xml" ContentType="application/vnd.openxmlformats-officedocument.presentationml.slide+xml"/>
  <Override PartName="/ppt/slides/slide1599.xml" ContentType="application/vnd.openxmlformats-officedocument.presentationml.slide+xml"/>
  <Override PartName="/ppt/slides/slide1600.xml" ContentType="application/vnd.openxmlformats-officedocument.presentationml.slide+xml"/>
  <Override PartName="/ppt/slides/slide1601.xml" ContentType="application/vnd.openxmlformats-officedocument.presentationml.slide+xml"/>
  <Override PartName="/ppt/slides/slide1602.xml" ContentType="application/vnd.openxmlformats-officedocument.presentationml.slide+xml"/>
  <Override PartName="/ppt/slides/slide1603.xml" ContentType="application/vnd.openxmlformats-officedocument.presentationml.slide+xml"/>
  <Override PartName="/ppt/slides/slide1604.xml" ContentType="application/vnd.openxmlformats-officedocument.presentationml.slide+xml"/>
  <Override PartName="/ppt/slides/slide1605.xml" ContentType="application/vnd.openxmlformats-officedocument.presentationml.slide+xml"/>
  <Override PartName="/ppt/slides/slide1606.xml" ContentType="application/vnd.openxmlformats-officedocument.presentationml.slide+xml"/>
  <Override PartName="/ppt/slides/slide1607.xml" ContentType="application/vnd.openxmlformats-officedocument.presentationml.slide+xml"/>
  <Override PartName="/ppt/slides/slide1608.xml" ContentType="application/vnd.openxmlformats-officedocument.presentationml.slide+xml"/>
  <Override PartName="/ppt/slides/slide1609.xml" ContentType="application/vnd.openxmlformats-officedocument.presentationml.slide+xml"/>
  <Override PartName="/ppt/slides/slide1610.xml" ContentType="application/vnd.openxmlformats-officedocument.presentationml.slide+xml"/>
  <Override PartName="/ppt/slides/slide1611.xml" ContentType="application/vnd.openxmlformats-officedocument.presentationml.slide+xml"/>
  <Override PartName="/ppt/slides/slide1612.xml" ContentType="application/vnd.openxmlformats-officedocument.presentationml.slide+xml"/>
  <Override PartName="/ppt/slides/slide1613.xml" ContentType="application/vnd.openxmlformats-officedocument.presentationml.slide+xml"/>
  <Override PartName="/ppt/slides/slide1614.xml" ContentType="application/vnd.openxmlformats-officedocument.presentationml.slide+xml"/>
  <Override PartName="/ppt/slides/slide1615.xml" ContentType="application/vnd.openxmlformats-officedocument.presentationml.slide+xml"/>
  <Override PartName="/ppt/slides/slide1616.xml" ContentType="application/vnd.openxmlformats-officedocument.presentationml.slide+xml"/>
  <Override PartName="/ppt/slides/slide1617.xml" ContentType="application/vnd.openxmlformats-officedocument.presentationml.slide+xml"/>
  <Override PartName="/ppt/slides/slide1618.xml" ContentType="application/vnd.openxmlformats-officedocument.presentationml.slide+xml"/>
  <Override PartName="/ppt/slides/slide1619.xml" ContentType="application/vnd.openxmlformats-officedocument.presentationml.slide+xml"/>
  <Override PartName="/ppt/slides/slide1620.xml" ContentType="application/vnd.openxmlformats-officedocument.presentationml.slide+xml"/>
  <Override PartName="/ppt/slides/slide1621.xml" ContentType="application/vnd.openxmlformats-officedocument.presentationml.slide+xml"/>
  <Override PartName="/ppt/slides/slide1622.xml" ContentType="application/vnd.openxmlformats-officedocument.presentationml.slide+xml"/>
  <Override PartName="/ppt/slides/slide1623.xml" ContentType="application/vnd.openxmlformats-officedocument.presentationml.slide+xml"/>
  <Override PartName="/ppt/slides/slide1624.xml" ContentType="application/vnd.openxmlformats-officedocument.presentationml.slide+xml"/>
  <Override PartName="/ppt/slides/slide1625.xml" ContentType="application/vnd.openxmlformats-officedocument.presentationml.slide+xml"/>
  <Override PartName="/ppt/slides/slide1626.xml" ContentType="application/vnd.openxmlformats-officedocument.presentationml.slide+xml"/>
  <Override PartName="/ppt/slides/slide1627.xml" ContentType="application/vnd.openxmlformats-officedocument.presentationml.slide+xml"/>
  <Override PartName="/ppt/slides/slide1628.xml" ContentType="application/vnd.openxmlformats-officedocument.presentationml.slide+xml"/>
  <Override PartName="/ppt/slides/slide1629.xml" ContentType="application/vnd.openxmlformats-officedocument.presentationml.slide+xml"/>
  <Override PartName="/ppt/slides/slide1630.xml" ContentType="application/vnd.openxmlformats-officedocument.presentationml.slide+xml"/>
  <Override PartName="/ppt/slides/slide1631.xml" ContentType="application/vnd.openxmlformats-officedocument.presentationml.slide+xml"/>
  <Override PartName="/ppt/slides/slide1632.xml" ContentType="application/vnd.openxmlformats-officedocument.presentationml.slide+xml"/>
  <Override PartName="/ppt/slides/slide1633.xml" ContentType="application/vnd.openxmlformats-officedocument.presentationml.slide+xml"/>
  <Override PartName="/ppt/slides/slide1634.xml" ContentType="application/vnd.openxmlformats-officedocument.presentationml.slide+xml"/>
  <Override PartName="/ppt/slides/slide1635.xml" ContentType="application/vnd.openxmlformats-officedocument.presentationml.slide+xml"/>
  <Override PartName="/ppt/slides/slide1636.xml" ContentType="application/vnd.openxmlformats-officedocument.presentationml.slide+xml"/>
  <Override PartName="/ppt/slides/slide1637.xml" ContentType="application/vnd.openxmlformats-officedocument.presentationml.slide+xml"/>
  <Override PartName="/ppt/slides/slide1638.xml" ContentType="application/vnd.openxmlformats-officedocument.presentationml.slide+xml"/>
  <Override PartName="/ppt/slides/slide1639.xml" ContentType="application/vnd.openxmlformats-officedocument.presentationml.slide+xml"/>
  <Override PartName="/ppt/slides/slide1640.xml" ContentType="application/vnd.openxmlformats-officedocument.presentationml.slide+xml"/>
  <Override PartName="/ppt/slides/slide1641.xml" ContentType="application/vnd.openxmlformats-officedocument.presentationml.slide+xml"/>
  <Override PartName="/ppt/slides/slide1642.xml" ContentType="application/vnd.openxmlformats-officedocument.presentationml.slide+xml"/>
  <Override PartName="/ppt/slides/slide1643.xml" ContentType="application/vnd.openxmlformats-officedocument.presentationml.slide+xml"/>
  <Override PartName="/ppt/slides/slide1644.xml" ContentType="application/vnd.openxmlformats-officedocument.presentationml.slide+xml"/>
  <Override PartName="/ppt/slides/slide1645.xml" ContentType="application/vnd.openxmlformats-officedocument.presentationml.slide+xml"/>
  <Override PartName="/ppt/slides/slide1646.xml" ContentType="application/vnd.openxmlformats-officedocument.presentationml.slide+xml"/>
  <Override PartName="/ppt/slides/slide1647.xml" ContentType="application/vnd.openxmlformats-officedocument.presentationml.slide+xml"/>
  <Override PartName="/ppt/slides/slide1648.xml" ContentType="application/vnd.openxmlformats-officedocument.presentationml.slide+xml"/>
  <Override PartName="/ppt/slides/slide1649.xml" ContentType="application/vnd.openxmlformats-officedocument.presentationml.slide+xml"/>
  <Override PartName="/ppt/slides/slide1650.xml" ContentType="application/vnd.openxmlformats-officedocument.presentationml.slide+xml"/>
  <Override PartName="/ppt/slides/slide1651.xml" ContentType="application/vnd.openxmlformats-officedocument.presentationml.slide+xml"/>
  <Override PartName="/ppt/slides/slide1652.xml" ContentType="application/vnd.openxmlformats-officedocument.presentationml.slide+xml"/>
  <Override PartName="/ppt/slides/slide1653.xml" ContentType="application/vnd.openxmlformats-officedocument.presentationml.slide+xml"/>
  <Override PartName="/ppt/slides/slide1654.xml" ContentType="application/vnd.openxmlformats-officedocument.presentationml.slide+xml"/>
  <Override PartName="/ppt/slides/slide1655.xml" ContentType="application/vnd.openxmlformats-officedocument.presentationml.slide+xml"/>
  <Override PartName="/ppt/slides/slide1656.xml" ContentType="application/vnd.openxmlformats-officedocument.presentationml.slide+xml"/>
  <Override PartName="/ppt/slides/slide1657.xml" ContentType="application/vnd.openxmlformats-officedocument.presentationml.slide+xml"/>
  <Override PartName="/ppt/slides/slide1658.xml" ContentType="application/vnd.openxmlformats-officedocument.presentationml.slide+xml"/>
  <Override PartName="/ppt/slides/slide1659.xml" ContentType="application/vnd.openxmlformats-officedocument.presentationml.slide+xml"/>
  <Override PartName="/ppt/slides/slide1660.xml" ContentType="application/vnd.openxmlformats-officedocument.presentationml.slide+xml"/>
  <Override PartName="/ppt/slides/slide1661.xml" ContentType="application/vnd.openxmlformats-officedocument.presentationml.slide+xml"/>
  <Override PartName="/ppt/slides/slide1662.xml" ContentType="application/vnd.openxmlformats-officedocument.presentationml.slide+xml"/>
  <Override PartName="/ppt/slides/slide1663.xml" ContentType="application/vnd.openxmlformats-officedocument.presentationml.slide+xml"/>
  <Override PartName="/ppt/slides/slide1664.xml" ContentType="application/vnd.openxmlformats-officedocument.presentationml.slide+xml"/>
  <Override PartName="/ppt/slides/slide1665.xml" ContentType="application/vnd.openxmlformats-officedocument.presentationml.slide+xml"/>
  <Override PartName="/ppt/slides/slide1666.xml" ContentType="application/vnd.openxmlformats-officedocument.presentationml.slide+xml"/>
  <Override PartName="/ppt/slides/slide1667.xml" ContentType="application/vnd.openxmlformats-officedocument.presentationml.slide+xml"/>
  <Override PartName="/ppt/slides/slide1668.xml" ContentType="application/vnd.openxmlformats-officedocument.presentationml.slide+xml"/>
  <Override PartName="/ppt/slides/slide1669.xml" ContentType="application/vnd.openxmlformats-officedocument.presentationml.slide+xml"/>
  <Override PartName="/ppt/slides/slide1670.xml" ContentType="application/vnd.openxmlformats-officedocument.presentationml.slide+xml"/>
  <Override PartName="/ppt/slides/slide1671.xml" ContentType="application/vnd.openxmlformats-officedocument.presentationml.slide+xml"/>
  <Override PartName="/ppt/slides/slide1672.xml" ContentType="application/vnd.openxmlformats-officedocument.presentationml.slide+xml"/>
  <Override PartName="/ppt/slides/slide1673.xml" ContentType="application/vnd.openxmlformats-officedocument.presentationml.slide+xml"/>
  <Override PartName="/ppt/slides/slide1674.xml" ContentType="application/vnd.openxmlformats-officedocument.presentationml.slide+xml"/>
  <Override PartName="/ppt/slides/slide1675.xml" ContentType="application/vnd.openxmlformats-officedocument.presentationml.slide+xml"/>
  <Override PartName="/ppt/slides/slide1676.xml" ContentType="application/vnd.openxmlformats-officedocument.presentationml.slide+xml"/>
  <Override PartName="/ppt/slides/slide1677.xml" ContentType="application/vnd.openxmlformats-officedocument.presentationml.slide+xml"/>
  <Override PartName="/ppt/slides/slide1678.xml" ContentType="application/vnd.openxmlformats-officedocument.presentationml.slide+xml"/>
  <Override PartName="/ppt/slides/slide1679.xml" ContentType="application/vnd.openxmlformats-officedocument.presentationml.slide+xml"/>
  <Override PartName="/ppt/slides/slide1680.xml" ContentType="application/vnd.openxmlformats-officedocument.presentationml.slide+xml"/>
  <Override PartName="/ppt/slides/slide1681.xml" ContentType="application/vnd.openxmlformats-officedocument.presentationml.slide+xml"/>
  <Override PartName="/ppt/slides/slide1682.xml" ContentType="application/vnd.openxmlformats-officedocument.presentationml.slide+xml"/>
  <Override PartName="/ppt/slides/slide1683.xml" ContentType="application/vnd.openxmlformats-officedocument.presentationml.slide+xml"/>
  <Override PartName="/ppt/slides/slide1684.xml" ContentType="application/vnd.openxmlformats-officedocument.presentationml.slide+xml"/>
  <Override PartName="/ppt/slides/slide1685.xml" ContentType="application/vnd.openxmlformats-officedocument.presentationml.slide+xml"/>
  <Override PartName="/ppt/slides/slide1686.xml" ContentType="application/vnd.openxmlformats-officedocument.presentationml.slide+xml"/>
  <Override PartName="/ppt/slides/slide1687.xml" ContentType="application/vnd.openxmlformats-officedocument.presentationml.slide+xml"/>
  <Override PartName="/ppt/slides/slide1688.xml" ContentType="application/vnd.openxmlformats-officedocument.presentationml.slide+xml"/>
  <Override PartName="/ppt/slides/slide1689.xml" ContentType="application/vnd.openxmlformats-officedocument.presentationml.slide+xml"/>
  <Override PartName="/ppt/slides/slide1690.xml" ContentType="application/vnd.openxmlformats-officedocument.presentationml.slide+xml"/>
  <Override PartName="/ppt/slides/slide1691.xml" ContentType="application/vnd.openxmlformats-officedocument.presentationml.slide+xml"/>
  <Override PartName="/ppt/slides/slide1692.xml" ContentType="application/vnd.openxmlformats-officedocument.presentationml.slide+xml"/>
  <Override PartName="/ppt/slides/slide1693.xml" ContentType="application/vnd.openxmlformats-officedocument.presentationml.slide+xml"/>
  <Override PartName="/ppt/slides/slide1694.xml" ContentType="application/vnd.openxmlformats-officedocument.presentationml.slide+xml"/>
  <Override PartName="/ppt/slides/slide1695.xml" ContentType="application/vnd.openxmlformats-officedocument.presentationml.slide+xml"/>
  <Override PartName="/ppt/slides/slide1696.xml" ContentType="application/vnd.openxmlformats-officedocument.presentationml.slide+xml"/>
  <Override PartName="/ppt/slides/slide1697.xml" ContentType="application/vnd.openxmlformats-officedocument.presentationml.slide+xml"/>
  <Override PartName="/ppt/slides/slide1698.xml" ContentType="application/vnd.openxmlformats-officedocument.presentationml.slide+xml"/>
  <Override PartName="/ppt/slides/slide1699.xml" ContentType="application/vnd.openxmlformats-officedocument.presentationml.slide+xml"/>
  <Override PartName="/ppt/slides/slide1700.xml" ContentType="application/vnd.openxmlformats-officedocument.presentationml.slide+xml"/>
  <Override PartName="/ppt/slides/slide1701.xml" ContentType="application/vnd.openxmlformats-officedocument.presentationml.slide+xml"/>
  <Override PartName="/ppt/slides/slide1702.xml" ContentType="application/vnd.openxmlformats-officedocument.presentationml.slide+xml"/>
  <Override PartName="/ppt/slides/slide1703.xml" ContentType="application/vnd.openxmlformats-officedocument.presentationml.slide+xml"/>
  <Override PartName="/ppt/slides/slide1704.xml" ContentType="application/vnd.openxmlformats-officedocument.presentationml.slide+xml"/>
  <Override PartName="/ppt/slides/slide1705.xml" ContentType="application/vnd.openxmlformats-officedocument.presentationml.slide+xml"/>
  <Override PartName="/ppt/slides/slide1706.xml" ContentType="application/vnd.openxmlformats-officedocument.presentationml.slide+xml"/>
  <Override PartName="/ppt/slides/slide1707.xml" ContentType="application/vnd.openxmlformats-officedocument.presentationml.slide+xml"/>
  <Override PartName="/ppt/slides/slide1708.xml" ContentType="application/vnd.openxmlformats-officedocument.presentationml.slide+xml"/>
  <Override PartName="/ppt/slides/slide1709.xml" ContentType="application/vnd.openxmlformats-officedocument.presentationml.slide+xml"/>
  <Override PartName="/ppt/slides/slide1710.xml" ContentType="application/vnd.openxmlformats-officedocument.presentationml.slide+xml"/>
  <Override PartName="/ppt/slides/slide1711.xml" ContentType="application/vnd.openxmlformats-officedocument.presentationml.slide+xml"/>
  <Override PartName="/ppt/slides/slide17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1913" r:id="rId2"/>
    <p:sldId id="1914" r:id="rId3"/>
    <p:sldId id="1915" r:id="rId4"/>
    <p:sldId id="1916" r:id="rId5"/>
    <p:sldId id="1917" r:id="rId6"/>
    <p:sldId id="1918" r:id="rId7"/>
    <p:sldId id="1919" r:id="rId8"/>
    <p:sldId id="1920" r:id="rId9"/>
    <p:sldId id="1921" r:id="rId10"/>
    <p:sldId id="1922" r:id="rId11"/>
    <p:sldId id="1923" r:id="rId12"/>
    <p:sldId id="1924" r:id="rId13"/>
    <p:sldId id="1925" r:id="rId14"/>
    <p:sldId id="1926" r:id="rId15"/>
    <p:sldId id="1927" r:id="rId16"/>
    <p:sldId id="1928" r:id="rId17"/>
    <p:sldId id="1929" r:id="rId18"/>
    <p:sldId id="1930" r:id="rId19"/>
    <p:sldId id="1931" r:id="rId20"/>
    <p:sldId id="1932" r:id="rId21"/>
    <p:sldId id="1933" r:id="rId22"/>
    <p:sldId id="1934" r:id="rId23"/>
    <p:sldId id="1935" r:id="rId24"/>
    <p:sldId id="1936" r:id="rId25"/>
    <p:sldId id="1937" r:id="rId26"/>
    <p:sldId id="1938" r:id="rId27"/>
    <p:sldId id="1939" r:id="rId28"/>
    <p:sldId id="1940" r:id="rId29"/>
    <p:sldId id="1941" r:id="rId30"/>
    <p:sldId id="1942" r:id="rId31"/>
    <p:sldId id="1943" r:id="rId32"/>
    <p:sldId id="1944" r:id="rId33"/>
    <p:sldId id="1945" r:id="rId34"/>
    <p:sldId id="1946" r:id="rId35"/>
    <p:sldId id="1947" r:id="rId36"/>
    <p:sldId id="1948" r:id="rId37"/>
    <p:sldId id="1949" r:id="rId38"/>
    <p:sldId id="1950" r:id="rId39"/>
    <p:sldId id="1951" r:id="rId40"/>
    <p:sldId id="1952" r:id="rId41"/>
    <p:sldId id="1953" r:id="rId42"/>
    <p:sldId id="1954" r:id="rId43"/>
    <p:sldId id="1955" r:id="rId44"/>
    <p:sldId id="1956" r:id="rId45"/>
    <p:sldId id="1957" r:id="rId46"/>
    <p:sldId id="1958" r:id="rId47"/>
    <p:sldId id="1959" r:id="rId48"/>
    <p:sldId id="1960" r:id="rId49"/>
    <p:sldId id="1961" r:id="rId50"/>
    <p:sldId id="1962" r:id="rId51"/>
    <p:sldId id="1963" r:id="rId52"/>
    <p:sldId id="1964" r:id="rId53"/>
    <p:sldId id="1965" r:id="rId54"/>
    <p:sldId id="1966" r:id="rId55"/>
    <p:sldId id="1967" r:id="rId56"/>
    <p:sldId id="1968" r:id="rId57"/>
    <p:sldId id="257" r:id="rId58"/>
    <p:sldId id="258" r:id="rId59"/>
    <p:sldId id="259" r:id="rId60"/>
    <p:sldId id="260" r:id="rId61"/>
    <p:sldId id="261" r:id="rId62"/>
    <p:sldId id="262" r:id="rId63"/>
    <p:sldId id="263" r:id="rId64"/>
    <p:sldId id="264" r:id="rId65"/>
    <p:sldId id="265" r:id="rId66"/>
    <p:sldId id="266" r:id="rId67"/>
    <p:sldId id="267" r:id="rId68"/>
    <p:sldId id="268" r:id="rId69"/>
    <p:sldId id="269" r:id="rId70"/>
    <p:sldId id="270" r:id="rId71"/>
    <p:sldId id="271" r:id="rId72"/>
    <p:sldId id="272" r:id="rId73"/>
    <p:sldId id="273" r:id="rId74"/>
    <p:sldId id="274" r:id="rId75"/>
    <p:sldId id="275" r:id="rId76"/>
    <p:sldId id="276" r:id="rId77"/>
    <p:sldId id="277" r:id="rId78"/>
    <p:sldId id="278" r:id="rId79"/>
    <p:sldId id="279" r:id="rId80"/>
    <p:sldId id="280" r:id="rId81"/>
    <p:sldId id="281" r:id="rId82"/>
    <p:sldId id="282" r:id="rId83"/>
    <p:sldId id="283" r:id="rId84"/>
    <p:sldId id="284" r:id="rId85"/>
    <p:sldId id="285" r:id="rId86"/>
    <p:sldId id="286" r:id="rId87"/>
    <p:sldId id="287" r:id="rId88"/>
    <p:sldId id="288" r:id="rId89"/>
    <p:sldId id="289" r:id="rId90"/>
    <p:sldId id="290" r:id="rId91"/>
    <p:sldId id="291" r:id="rId92"/>
    <p:sldId id="292" r:id="rId93"/>
    <p:sldId id="293" r:id="rId94"/>
    <p:sldId id="294" r:id="rId95"/>
    <p:sldId id="295" r:id="rId96"/>
    <p:sldId id="296" r:id="rId97"/>
    <p:sldId id="297" r:id="rId98"/>
    <p:sldId id="298" r:id="rId99"/>
    <p:sldId id="299" r:id="rId100"/>
    <p:sldId id="300" r:id="rId101"/>
    <p:sldId id="301" r:id="rId102"/>
    <p:sldId id="302" r:id="rId103"/>
    <p:sldId id="303" r:id="rId104"/>
    <p:sldId id="304" r:id="rId105"/>
    <p:sldId id="305" r:id="rId106"/>
    <p:sldId id="306" r:id="rId107"/>
    <p:sldId id="307" r:id="rId108"/>
    <p:sldId id="308" r:id="rId109"/>
    <p:sldId id="309" r:id="rId110"/>
    <p:sldId id="310" r:id="rId111"/>
    <p:sldId id="311" r:id="rId112"/>
    <p:sldId id="312" r:id="rId113"/>
    <p:sldId id="313" r:id="rId114"/>
    <p:sldId id="314" r:id="rId115"/>
    <p:sldId id="315" r:id="rId116"/>
    <p:sldId id="316" r:id="rId117"/>
    <p:sldId id="317" r:id="rId118"/>
    <p:sldId id="318" r:id="rId119"/>
    <p:sldId id="319" r:id="rId120"/>
    <p:sldId id="320" r:id="rId121"/>
    <p:sldId id="321" r:id="rId122"/>
    <p:sldId id="322" r:id="rId123"/>
    <p:sldId id="323" r:id="rId124"/>
    <p:sldId id="324" r:id="rId125"/>
    <p:sldId id="325" r:id="rId126"/>
    <p:sldId id="326" r:id="rId127"/>
    <p:sldId id="327" r:id="rId128"/>
    <p:sldId id="328" r:id="rId129"/>
    <p:sldId id="329" r:id="rId130"/>
    <p:sldId id="330" r:id="rId131"/>
    <p:sldId id="331" r:id="rId132"/>
    <p:sldId id="332" r:id="rId133"/>
    <p:sldId id="333" r:id="rId134"/>
    <p:sldId id="334" r:id="rId135"/>
    <p:sldId id="335" r:id="rId136"/>
    <p:sldId id="336" r:id="rId137"/>
    <p:sldId id="337" r:id="rId138"/>
    <p:sldId id="338" r:id="rId139"/>
    <p:sldId id="339" r:id="rId140"/>
    <p:sldId id="340" r:id="rId141"/>
    <p:sldId id="341" r:id="rId142"/>
    <p:sldId id="342" r:id="rId143"/>
    <p:sldId id="343" r:id="rId144"/>
    <p:sldId id="344" r:id="rId145"/>
    <p:sldId id="345" r:id="rId146"/>
    <p:sldId id="346" r:id="rId147"/>
    <p:sldId id="347" r:id="rId148"/>
    <p:sldId id="348" r:id="rId149"/>
    <p:sldId id="349" r:id="rId150"/>
    <p:sldId id="350" r:id="rId151"/>
    <p:sldId id="351" r:id="rId152"/>
    <p:sldId id="352" r:id="rId153"/>
    <p:sldId id="353" r:id="rId154"/>
    <p:sldId id="354" r:id="rId155"/>
    <p:sldId id="355" r:id="rId156"/>
    <p:sldId id="356" r:id="rId157"/>
    <p:sldId id="357" r:id="rId158"/>
    <p:sldId id="358" r:id="rId159"/>
    <p:sldId id="359" r:id="rId160"/>
    <p:sldId id="360" r:id="rId161"/>
    <p:sldId id="361" r:id="rId162"/>
    <p:sldId id="362" r:id="rId163"/>
    <p:sldId id="363" r:id="rId164"/>
    <p:sldId id="364" r:id="rId165"/>
    <p:sldId id="365" r:id="rId166"/>
    <p:sldId id="366" r:id="rId167"/>
    <p:sldId id="367" r:id="rId168"/>
    <p:sldId id="368" r:id="rId169"/>
    <p:sldId id="369" r:id="rId170"/>
    <p:sldId id="370" r:id="rId171"/>
    <p:sldId id="371" r:id="rId172"/>
    <p:sldId id="372" r:id="rId173"/>
    <p:sldId id="373" r:id="rId174"/>
    <p:sldId id="374" r:id="rId175"/>
    <p:sldId id="375" r:id="rId176"/>
    <p:sldId id="376" r:id="rId177"/>
    <p:sldId id="377" r:id="rId178"/>
    <p:sldId id="378" r:id="rId179"/>
    <p:sldId id="379" r:id="rId180"/>
    <p:sldId id="380" r:id="rId181"/>
    <p:sldId id="381" r:id="rId182"/>
    <p:sldId id="382" r:id="rId183"/>
    <p:sldId id="383" r:id="rId184"/>
    <p:sldId id="384" r:id="rId185"/>
    <p:sldId id="385" r:id="rId186"/>
    <p:sldId id="386" r:id="rId187"/>
    <p:sldId id="387" r:id="rId188"/>
    <p:sldId id="388" r:id="rId189"/>
    <p:sldId id="389" r:id="rId190"/>
    <p:sldId id="390" r:id="rId191"/>
    <p:sldId id="391" r:id="rId192"/>
    <p:sldId id="392" r:id="rId193"/>
    <p:sldId id="393" r:id="rId194"/>
    <p:sldId id="394" r:id="rId195"/>
    <p:sldId id="395" r:id="rId196"/>
    <p:sldId id="396" r:id="rId197"/>
    <p:sldId id="397" r:id="rId198"/>
    <p:sldId id="398" r:id="rId199"/>
    <p:sldId id="399" r:id="rId200"/>
    <p:sldId id="400" r:id="rId201"/>
    <p:sldId id="401" r:id="rId202"/>
    <p:sldId id="402" r:id="rId203"/>
    <p:sldId id="403" r:id="rId204"/>
    <p:sldId id="404" r:id="rId205"/>
    <p:sldId id="405" r:id="rId206"/>
    <p:sldId id="406" r:id="rId207"/>
    <p:sldId id="407" r:id="rId208"/>
    <p:sldId id="408" r:id="rId209"/>
    <p:sldId id="409" r:id="rId210"/>
    <p:sldId id="410" r:id="rId211"/>
    <p:sldId id="411" r:id="rId212"/>
    <p:sldId id="412" r:id="rId213"/>
    <p:sldId id="413" r:id="rId214"/>
    <p:sldId id="414" r:id="rId215"/>
    <p:sldId id="415" r:id="rId216"/>
    <p:sldId id="416" r:id="rId217"/>
    <p:sldId id="417" r:id="rId218"/>
    <p:sldId id="418" r:id="rId219"/>
    <p:sldId id="419" r:id="rId220"/>
    <p:sldId id="420" r:id="rId221"/>
    <p:sldId id="421" r:id="rId222"/>
    <p:sldId id="422" r:id="rId223"/>
    <p:sldId id="423" r:id="rId224"/>
    <p:sldId id="424" r:id="rId225"/>
    <p:sldId id="425" r:id="rId226"/>
    <p:sldId id="426" r:id="rId227"/>
    <p:sldId id="427" r:id="rId228"/>
    <p:sldId id="428" r:id="rId229"/>
    <p:sldId id="429" r:id="rId230"/>
    <p:sldId id="430" r:id="rId231"/>
    <p:sldId id="431" r:id="rId232"/>
    <p:sldId id="432" r:id="rId233"/>
    <p:sldId id="433" r:id="rId234"/>
    <p:sldId id="434" r:id="rId235"/>
    <p:sldId id="435" r:id="rId236"/>
    <p:sldId id="436" r:id="rId237"/>
    <p:sldId id="437" r:id="rId238"/>
    <p:sldId id="438" r:id="rId239"/>
    <p:sldId id="439" r:id="rId240"/>
    <p:sldId id="440" r:id="rId241"/>
    <p:sldId id="441" r:id="rId242"/>
    <p:sldId id="442" r:id="rId243"/>
    <p:sldId id="443" r:id="rId244"/>
    <p:sldId id="444" r:id="rId245"/>
    <p:sldId id="445" r:id="rId246"/>
    <p:sldId id="446" r:id="rId247"/>
    <p:sldId id="447" r:id="rId248"/>
    <p:sldId id="448" r:id="rId249"/>
    <p:sldId id="449" r:id="rId250"/>
    <p:sldId id="450" r:id="rId251"/>
    <p:sldId id="451" r:id="rId252"/>
    <p:sldId id="452" r:id="rId253"/>
    <p:sldId id="453" r:id="rId254"/>
    <p:sldId id="454" r:id="rId255"/>
    <p:sldId id="455" r:id="rId256"/>
    <p:sldId id="456" r:id="rId257"/>
    <p:sldId id="457" r:id="rId258"/>
    <p:sldId id="458" r:id="rId259"/>
    <p:sldId id="459" r:id="rId260"/>
    <p:sldId id="460" r:id="rId261"/>
    <p:sldId id="461" r:id="rId262"/>
    <p:sldId id="462" r:id="rId263"/>
    <p:sldId id="463" r:id="rId264"/>
    <p:sldId id="464" r:id="rId265"/>
    <p:sldId id="465" r:id="rId266"/>
    <p:sldId id="466" r:id="rId267"/>
    <p:sldId id="467" r:id="rId268"/>
    <p:sldId id="468" r:id="rId269"/>
    <p:sldId id="469" r:id="rId270"/>
    <p:sldId id="470" r:id="rId271"/>
    <p:sldId id="471" r:id="rId272"/>
    <p:sldId id="472" r:id="rId273"/>
    <p:sldId id="473" r:id="rId274"/>
    <p:sldId id="474" r:id="rId275"/>
    <p:sldId id="475" r:id="rId276"/>
    <p:sldId id="476" r:id="rId277"/>
    <p:sldId id="477" r:id="rId278"/>
    <p:sldId id="478" r:id="rId279"/>
    <p:sldId id="479" r:id="rId280"/>
    <p:sldId id="480" r:id="rId281"/>
    <p:sldId id="481" r:id="rId282"/>
    <p:sldId id="482" r:id="rId283"/>
    <p:sldId id="483" r:id="rId284"/>
    <p:sldId id="484" r:id="rId285"/>
    <p:sldId id="485" r:id="rId286"/>
    <p:sldId id="486" r:id="rId287"/>
    <p:sldId id="487" r:id="rId288"/>
    <p:sldId id="488" r:id="rId289"/>
    <p:sldId id="489" r:id="rId290"/>
    <p:sldId id="490" r:id="rId291"/>
    <p:sldId id="491" r:id="rId292"/>
    <p:sldId id="492" r:id="rId293"/>
    <p:sldId id="493" r:id="rId294"/>
    <p:sldId id="494" r:id="rId295"/>
    <p:sldId id="495" r:id="rId296"/>
    <p:sldId id="496" r:id="rId297"/>
    <p:sldId id="497" r:id="rId298"/>
    <p:sldId id="498" r:id="rId299"/>
    <p:sldId id="499" r:id="rId300"/>
    <p:sldId id="500" r:id="rId301"/>
    <p:sldId id="501" r:id="rId302"/>
    <p:sldId id="502" r:id="rId303"/>
    <p:sldId id="503" r:id="rId304"/>
    <p:sldId id="504" r:id="rId305"/>
    <p:sldId id="505" r:id="rId306"/>
    <p:sldId id="506" r:id="rId307"/>
    <p:sldId id="507" r:id="rId308"/>
    <p:sldId id="508" r:id="rId309"/>
    <p:sldId id="509" r:id="rId310"/>
    <p:sldId id="510" r:id="rId311"/>
    <p:sldId id="511" r:id="rId312"/>
    <p:sldId id="512" r:id="rId313"/>
    <p:sldId id="513" r:id="rId314"/>
    <p:sldId id="514" r:id="rId315"/>
    <p:sldId id="515" r:id="rId316"/>
    <p:sldId id="516" r:id="rId317"/>
    <p:sldId id="517" r:id="rId318"/>
    <p:sldId id="518" r:id="rId319"/>
    <p:sldId id="519" r:id="rId320"/>
    <p:sldId id="520" r:id="rId321"/>
    <p:sldId id="521" r:id="rId322"/>
    <p:sldId id="522" r:id="rId323"/>
    <p:sldId id="523" r:id="rId324"/>
    <p:sldId id="524" r:id="rId325"/>
    <p:sldId id="525" r:id="rId326"/>
    <p:sldId id="526" r:id="rId327"/>
    <p:sldId id="527" r:id="rId328"/>
    <p:sldId id="528" r:id="rId329"/>
    <p:sldId id="529" r:id="rId330"/>
    <p:sldId id="530" r:id="rId331"/>
    <p:sldId id="531" r:id="rId332"/>
    <p:sldId id="532" r:id="rId333"/>
    <p:sldId id="533" r:id="rId334"/>
    <p:sldId id="534" r:id="rId335"/>
    <p:sldId id="535" r:id="rId336"/>
    <p:sldId id="536" r:id="rId337"/>
    <p:sldId id="537" r:id="rId338"/>
    <p:sldId id="538" r:id="rId339"/>
    <p:sldId id="539" r:id="rId340"/>
    <p:sldId id="540" r:id="rId341"/>
    <p:sldId id="541" r:id="rId342"/>
    <p:sldId id="542" r:id="rId343"/>
    <p:sldId id="543" r:id="rId344"/>
    <p:sldId id="544" r:id="rId345"/>
    <p:sldId id="545" r:id="rId346"/>
    <p:sldId id="546" r:id="rId347"/>
    <p:sldId id="547" r:id="rId348"/>
    <p:sldId id="548" r:id="rId349"/>
    <p:sldId id="549" r:id="rId350"/>
    <p:sldId id="550" r:id="rId351"/>
    <p:sldId id="551" r:id="rId352"/>
    <p:sldId id="552" r:id="rId353"/>
    <p:sldId id="553" r:id="rId354"/>
    <p:sldId id="554" r:id="rId355"/>
    <p:sldId id="555" r:id="rId356"/>
    <p:sldId id="556" r:id="rId357"/>
    <p:sldId id="557" r:id="rId358"/>
    <p:sldId id="558" r:id="rId359"/>
    <p:sldId id="559" r:id="rId360"/>
    <p:sldId id="560" r:id="rId361"/>
    <p:sldId id="561" r:id="rId362"/>
    <p:sldId id="562" r:id="rId363"/>
    <p:sldId id="563" r:id="rId364"/>
    <p:sldId id="564" r:id="rId365"/>
    <p:sldId id="565" r:id="rId366"/>
    <p:sldId id="566" r:id="rId367"/>
    <p:sldId id="567" r:id="rId368"/>
    <p:sldId id="568" r:id="rId369"/>
    <p:sldId id="569" r:id="rId370"/>
    <p:sldId id="570" r:id="rId371"/>
    <p:sldId id="571" r:id="rId372"/>
    <p:sldId id="572" r:id="rId373"/>
    <p:sldId id="573" r:id="rId374"/>
    <p:sldId id="574" r:id="rId375"/>
    <p:sldId id="575" r:id="rId376"/>
    <p:sldId id="576" r:id="rId377"/>
    <p:sldId id="577" r:id="rId378"/>
    <p:sldId id="578" r:id="rId379"/>
    <p:sldId id="579" r:id="rId380"/>
    <p:sldId id="580" r:id="rId381"/>
    <p:sldId id="581" r:id="rId382"/>
    <p:sldId id="582" r:id="rId383"/>
    <p:sldId id="583" r:id="rId384"/>
    <p:sldId id="584" r:id="rId385"/>
    <p:sldId id="585" r:id="rId386"/>
    <p:sldId id="586" r:id="rId387"/>
    <p:sldId id="587" r:id="rId388"/>
    <p:sldId id="588" r:id="rId389"/>
    <p:sldId id="589" r:id="rId390"/>
    <p:sldId id="590" r:id="rId391"/>
    <p:sldId id="591" r:id="rId392"/>
    <p:sldId id="592" r:id="rId393"/>
    <p:sldId id="593" r:id="rId394"/>
    <p:sldId id="594" r:id="rId395"/>
    <p:sldId id="595" r:id="rId396"/>
    <p:sldId id="596" r:id="rId397"/>
    <p:sldId id="597" r:id="rId398"/>
    <p:sldId id="598" r:id="rId399"/>
    <p:sldId id="599" r:id="rId400"/>
    <p:sldId id="600" r:id="rId401"/>
    <p:sldId id="601" r:id="rId402"/>
    <p:sldId id="602" r:id="rId403"/>
    <p:sldId id="603" r:id="rId404"/>
    <p:sldId id="604" r:id="rId405"/>
    <p:sldId id="605" r:id="rId406"/>
    <p:sldId id="606" r:id="rId407"/>
    <p:sldId id="607" r:id="rId408"/>
    <p:sldId id="608" r:id="rId409"/>
    <p:sldId id="609" r:id="rId410"/>
    <p:sldId id="610" r:id="rId411"/>
    <p:sldId id="611" r:id="rId412"/>
    <p:sldId id="612" r:id="rId413"/>
    <p:sldId id="613" r:id="rId414"/>
    <p:sldId id="614" r:id="rId415"/>
    <p:sldId id="615" r:id="rId416"/>
    <p:sldId id="616" r:id="rId417"/>
    <p:sldId id="617" r:id="rId418"/>
    <p:sldId id="618" r:id="rId419"/>
    <p:sldId id="619" r:id="rId420"/>
    <p:sldId id="620" r:id="rId421"/>
    <p:sldId id="621" r:id="rId422"/>
    <p:sldId id="622" r:id="rId423"/>
    <p:sldId id="623" r:id="rId424"/>
    <p:sldId id="624" r:id="rId425"/>
    <p:sldId id="625" r:id="rId426"/>
    <p:sldId id="626" r:id="rId427"/>
    <p:sldId id="627" r:id="rId428"/>
    <p:sldId id="628" r:id="rId429"/>
    <p:sldId id="629" r:id="rId430"/>
    <p:sldId id="630" r:id="rId431"/>
    <p:sldId id="631" r:id="rId432"/>
    <p:sldId id="632" r:id="rId433"/>
    <p:sldId id="633" r:id="rId434"/>
    <p:sldId id="634" r:id="rId435"/>
    <p:sldId id="635" r:id="rId436"/>
    <p:sldId id="636" r:id="rId437"/>
    <p:sldId id="637" r:id="rId438"/>
    <p:sldId id="638" r:id="rId439"/>
    <p:sldId id="639" r:id="rId440"/>
    <p:sldId id="640" r:id="rId441"/>
    <p:sldId id="641" r:id="rId442"/>
    <p:sldId id="642" r:id="rId443"/>
    <p:sldId id="643" r:id="rId444"/>
    <p:sldId id="644" r:id="rId445"/>
    <p:sldId id="645" r:id="rId446"/>
    <p:sldId id="646" r:id="rId447"/>
    <p:sldId id="647" r:id="rId448"/>
    <p:sldId id="648" r:id="rId449"/>
    <p:sldId id="649" r:id="rId450"/>
    <p:sldId id="650" r:id="rId451"/>
    <p:sldId id="651" r:id="rId452"/>
    <p:sldId id="652" r:id="rId453"/>
    <p:sldId id="653" r:id="rId454"/>
    <p:sldId id="654" r:id="rId455"/>
    <p:sldId id="655" r:id="rId456"/>
    <p:sldId id="656" r:id="rId457"/>
    <p:sldId id="657" r:id="rId458"/>
    <p:sldId id="658" r:id="rId459"/>
    <p:sldId id="659" r:id="rId460"/>
    <p:sldId id="660" r:id="rId461"/>
    <p:sldId id="661" r:id="rId462"/>
    <p:sldId id="662" r:id="rId463"/>
    <p:sldId id="663" r:id="rId464"/>
    <p:sldId id="664" r:id="rId465"/>
    <p:sldId id="665" r:id="rId466"/>
    <p:sldId id="666" r:id="rId467"/>
    <p:sldId id="667" r:id="rId468"/>
    <p:sldId id="668" r:id="rId469"/>
    <p:sldId id="669" r:id="rId470"/>
    <p:sldId id="670" r:id="rId471"/>
    <p:sldId id="671" r:id="rId472"/>
    <p:sldId id="672" r:id="rId473"/>
    <p:sldId id="673" r:id="rId474"/>
    <p:sldId id="674" r:id="rId475"/>
    <p:sldId id="675" r:id="rId476"/>
    <p:sldId id="676" r:id="rId477"/>
    <p:sldId id="677" r:id="rId478"/>
    <p:sldId id="678" r:id="rId479"/>
    <p:sldId id="679" r:id="rId480"/>
    <p:sldId id="680" r:id="rId481"/>
    <p:sldId id="681" r:id="rId482"/>
    <p:sldId id="682" r:id="rId483"/>
    <p:sldId id="683" r:id="rId484"/>
    <p:sldId id="684" r:id="rId485"/>
    <p:sldId id="685" r:id="rId486"/>
    <p:sldId id="686" r:id="rId487"/>
    <p:sldId id="687" r:id="rId488"/>
    <p:sldId id="688" r:id="rId489"/>
    <p:sldId id="689" r:id="rId490"/>
    <p:sldId id="690" r:id="rId491"/>
    <p:sldId id="691" r:id="rId492"/>
    <p:sldId id="692" r:id="rId493"/>
    <p:sldId id="693" r:id="rId494"/>
    <p:sldId id="694" r:id="rId495"/>
    <p:sldId id="695" r:id="rId496"/>
    <p:sldId id="696" r:id="rId497"/>
    <p:sldId id="697" r:id="rId498"/>
    <p:sldId id="698" r:id="rId499"/>
    <p:sldId id="699" r:id="rId500"/>
    <p:sldId id="700" r:id="rId501"/>
    <p:sldId id="701" r:id="rId502"/>
    <p:sldId id="702" r:id="rId503"/>
    <p:sldId id="703" r:id="rId504"/>
    <p:sldId id="704" r:id="rId505"/>
    <p:sldId id="705" r:id="rId506"/>
    <p:sldId id="706" r:id="rId507"/>
    <p:sldId id="707" r:id="rId508"/>
    <p:sldId id="708" r:id="rId509"/>
    <p:sldId id="709" r:id="rId510"/>
    <p:sldId id="710" r:id="rId511"/>
    <p:sldId id="711" r:id="rId512"/>
    <p:sldId id="712" r:id="rId513"/>
    <p:sldId id="713" r:id="rId514"/>
    <p:sldId id="714" r:id="rId515"/>
    <p:sldId id="715" r:id="rId516"/>
    <p:sldId id="716" r:id="rId517"/>
    <p:sldId id="717" r:id="rId518"/>
    <p:sldId id="718" r:id="rId519"/>
    <p:sldId id="719" r:id="rId520"/>
    <p:sldId id="720" r:id="rId521"/>
    <p:sldId id="721" r:id="rId522"/>
    <p:sldId id="722" r:id="rId523"/>
    <p:sldId id="723" r:id="rId524"/>
    <p:sldId id="724" r:id="rId525"/>
    <p:sldId id="725" r:id="rId526"/>
    <p:sldId id="726" r:id="rId527"/>
    <p:sldId id="727" r:id="rId528"/>
    <p:sldId id="728" r:id="rId529"/>
    <p:sldId id="729" r:id="rId530"/>
    <p:sldId id="730" r:id="rId531"/>
    <p:sldId id="731" r:id="rId532"/>
    <p:sldId id="732" r:id="rId533"/>
    <p:sldId id="733" r:id="rId534"/>
    <p:sldId id="734" r:id="rId535"/>
    <p:sldId id="735" r:id="rId536"/>
    <p:sldId id="736" r:id="rId537"/>
    <p:sldId id="737" r:id="rId538"/>
    <p:sldId id="738" r:id="rId539"/>
    <p:sldId id="739" r:id="rId540"/>
    <p:sldId id="740" r:id="rId541"/>
    <p:sldId id="741" r:id="rId542"/>
    <p:sldId id="742" r:id="rId543"/>
    <p:sldId id="743" r:id="rId544"/>
    <p:sldId id="744" r:id="rId545"/>
    <p:sldId id="745" r:id="rId546"/>
    <p:sldId id="746" r:id="rId547"/>
    <p:sldId id="747" r:id="rId548"/>
    <p:sldId id="748" r:id="rId549"/>
    <p:sldId id="749" r:id="rId550"/>
    <p:sldId id="750" r:id="rId551"/>
    <p:sldId id="751" r:id="rId552"/>
    <p:sldId id="752" r:id="rId553"/>
    <p:sldId id="753" r:id="rId554"/>
    <p:sldId id="754" r:id="rId555"/>
    <p:sldId id="755" r:id="rId556"/>
    <p:sldId id="756" r:id="rId557"/>
    <p:sldId id="757" r:id="rId558"/>
    <p:sldId id="758" r:id="rId559"/>
    <p:sldId id="759" r:id="rId560"/>
    <p:sldId id="760" r:id="rId561"/>
    <p:sldId id="761" r:id="rId562"/>
    <p:sldId id="762" r:id="rId563"/>
    <p:sldId id="763" r:id="rId564"/>
    <p:sldId id="764" r:id="rId565"/>
    <p:sldId id="765" r:id="rId566"/>
    <p:sldId id="766" r:id="rId567"/>
    <p:sldId id="767" r:id="rId568"/>
    <p:sldId id="768" r:id="rId569"/>
    <p:sldId id="769" r:id="rId570"/>
    <p:sldId id="770" r:id="rId571"/>
    <p:sldId id="771" r:id="rId572"/>
    <p:sldId id="772" r:id="rId573"/>
    <p:sldId id="773" r:id="rId574"/>
    <p:sldId id="774" r:id="rId575"/>
    <p:sldId id="775" r:id="rId576"/>
    <p:sldId id="776" r:id="rId577"/>
    <p:sldId id="777" r:id="rId578"/>
    <p:sldId id="778" r:id="rId579"/>
    <p:sldId id="779" r:id="rId580"/>
    <p:sldId id="780" r:id="rId581"/>
    <p:sldId id="781" r:id="rId582"/>
    <p:sldId id="782" r:id="rId583"/>
    <p:sldId id="783" r:id="rId584"/>
    <p:sldId id="784" r:id="rId585"/>
    <p:sldId id="785" r:id="rId586"/>
    <p:sldId id="786" r:id="rId587"/>
    <p:sldId id="787" r:id="rId588"/>
    <p:sldId id="788" r:id="rId589"/>
    <p:sldId id="789" r:id="rId590"/>
    <p:sldId id="790" r:id="rId591"/>
    <p:sldId id="791" r:id="rId592"/>
    <p:sldId id="792" r:id="rId593"/>
    <p:sldId id="793" r:id="rId594"/>
    <p:sldId id="794" r:id="rId595"/>
    <p:sldId id="795" r:id="rId596"/>
    <p:sldId id="796" r:id="rId597"/>
    <p:sldId id="797" r:id="rId598"/>
    <p:sldId id="798" r:id="rId599"/>
    <p:sldId id="799" r:id="rId600"/>
    <p:sldId id="800" r:id="rId601"/>
    <p:sldId id="801" r:id="rId602"/>
    <p:sldId id="802" r:id="rId603"/>
    <p:sldId id="803" r:id="rId604"/>
    <p:sldId id="804" r:id="rId605"/>
    <p:sldId id="805" r:id="rId606"/>
    <p:sldId id="806" r:id="rId607"/>
    <p:sldId id="807" r:id="rId608"/>
    <p:sldId id="808" r:id="rId609"/>
    <p:sldId id="809" r:id="rId610"/>
    <p:sldId id="810" r:id="rId611"/>
    <p:sldId id="811" r:id="rId612"/>
    <p:sldId id="812" r:id="rId613"/>
    <p:sldId id="813" r:id="rId614"/>
    <p:sldId id="814" r:id="rId615"/>
    <p:sldId id="815" r:id="rId616"/>
    <p:sldId id="816" r:id="rId617"/>
    <p:sldId id="817" r:id="rId618"/>
    <p:sldId id="818" r:id="rId619"/>
    <p:sldId id="819" r:id="rId620"/>
    <p:sldId id="820" r:id="rId621"/>
    <p:sldId id="821" r:id="rId622"/>
    <p:sldId id="822" r:id="rId623"/>
    <p:sldId id="823" r:id="rId624"/>
    <p:sldId id="824" r:id="rId625"/>
    <p:sldId id="825" r:id="rId626"/>
    <p:sldId id="826" r:id="rId627"/>
    <p:sldId id="827" r:id="rId628"/>
    <p:sldId id="828" r:id="rId629"/>
    <p:sldId id="829" r:id="rId630"/>
    <p:sldId id="830" r:id="rId631"/>
    <p:sldId id="831" r:id="rId632"/>
    <p:sldId id="832" r:id="rId633"/>
    <p:sldId id="833" r:id="rId634"/>
    <p:sldId id="834" r:id="rId635"/>
    <p:sldId id="835" r:id="rId636"/>
    <p:sldId id="836" r:id="rId637"/>
    <p:sldId id="837" r:id="rId638"/>
    <p:sldId id="838" r:id="rId639"/>
    <p:sldId id="839" r:id="rId640"/>
    <p:sldId id="840" r:id="rId641"/>
    <p:sldId id="841" r:id="rId642"/>
    <p:sldId id="842" r:id="rId643"/>
    <p:sldId id="843" r:id="rId644"/>
    <p:sldId id="844" r:id="rId645"/>
    <p:sldId id="845" r:id="rId646"/>
    <p:sldId id="846" r:id="rId647"/>
    <p:sldId id="847" r:id="rId648"/>
    <p:sldId id="848" r:id="rId649"/>
    <p:sldId id="849" r:id="rId650"/>
    <p:sldId id="850" r:id="rId651"/>
    <p:sldId id="851" r:id="rId652"/>
    <p:sldId id="852" r:id="rId653"/>
    <p:sldId id="853" r:id="rId654"/>
    <p:sldId id="854" r:id="rId655"/>
    <p:sldId id="855" r:id="rId656"/>
    <p:sldId id="856" r:id="rId657"/>
    <p:sldId id="857" r:id="rId658"/>
    <p:sldId id="858" r:id="rId659"/>
    <p:sldId id="859" r:id="rId660"/>
    <p:sldId id="860" r:id="rId661"/>
    <p:sldId id="861" r:id="rId662"/>
    <p:sldId id="862" r:id="rId663"/>
    <p:sldId id="863" r:id="rId664"/>
    <p:sldId id="864" r:id="rId665"/>
    <p:sldId id="865" r:id="rId666"/>
    <p:sldId id="866" r:id="rId667"/>
    <p:sldId id="867" r:id="rId668"/>
    <p:sldId id="868" r:id="rId669"/>
    <p:sldId id="869" r:id="rId670"/>
    <p:sldId id="870" r:id="rId671"/>
    <p:sldId id="871" r:id="rId672"/>
    <p:sldId id="872" r:id="rId673"/>
    <p:sldId id="873" r:id="rId674"/>
    <p:sldId id="874" r:id="rId675"/>
    <p:sldId id="875" r:id="rId676"/>
    <p:sldId id="876" r:id="rId677"/>
    <p:sldId id="877" r:id="rId678"/>
    <p:sldId id="878" r:id="rId679"/>
    <p:sldId id="879" r:id="rId680"/>
    <p:sldId id="880" r:id="rId681"/>
    <p:sldId id="881" r:id="rId682"/>
    <p:sldId id="882" r:id="rId683"/>
    <p:sldId id="883" r:id="rId684"/>
    <p:sldId id="884" r:id="rId685"/>
    <p:sldId id="885" r:id="rId686"/>
    <p:sldId id="886" r:id="rId687"/>
    <p:sldId id="887" r:id="rId688"/>
    <p:sldId id="888" r:id="rId689"/>
    <p:sldId id="889" r:id="rId690"/>
    <p:sldId id="890" r:id="rId691"/>
    <p:sldId id="891" r:id="rId692"/>
    <p:sldId id="892" r:id="rId693"/>
    <p:sldId id="893" r:id="rId694"/>
    <p:sldId id="894" r:id="rId695"/>
    <p:sldId id="895" r:id="rId696"/>
    <p:sldId id="896" r:id="rId697"/>
    <p:sldId id="897" r:id="rId698"/>
    <p:sldId id="898" r:id="rId699"/>
    <p:sldId id="899" r:id="rId700"/>
    <p:sldId id="900" r:id="rId701"/>
    <p:sldId id="901" r:id="rId702"/>
    <p:sldId id="902" r:id="rId703"/>
    <p:sldId id="903" r:id="rId704"/>
    <p:sldId id="904" r:id="rId705"/>
    <p:sldId id="905" r:id="rId706"/>
    <p:sldId id="906" r:id="rId707"/>
    <p:sldId id="907" r:id="rId708"/>
    <p:sldId id="908" r:id="rId709"/>
    <p:sldId id="909" r:id="rId710"/>
    <p:sldId id="910" r:id="rId711"/>
    <p:sldId id="911" r:id="rId712"/>
    <p:sldId id="912" r:id="rId713"/>
    <p:sldId id="913" r:id="rId714"/>
    <p:sldId id="914" r:id="rId715"/>
    <p:sldId id="915" r:id="rId716"/>
    <p:sldId id="916" r:id="rId717"/>
    <p:sldId id="917" r:id="rId718"/>
    <p:sldId id="918" r:id="rId719"/>
    <p:sldId id="919" r:id="rId720"/>
    <p:sldId id="920" r:id="rId721"/>
    <p:sldId id="921" r:id="rId722"/>
    <p:sldId id="922" r:id="rId723"/>
    <p:sldId id="923" r:id="rId724"/>
    <p:sldId id="924" r:id="rId725"/>
    <p:sldId id="925" r:id="rId726"/>
    <p:sldId id="926" r:id="rId727"/>
    <p:sldId id="927" r:id="rId728"/>
    <p:sldId id="928" r:id="rId729"/>
    <p:sldId id="929" r:id="rId730"/>
    <p:sldId id="930" r:id="rId731"/>
    <p:sldId id="931" r:id="rId732"/>
    <p:sldId id="932" r:id="rId733"/>
    <p:sldId id="933" r:id="rId734"/>
    <p:sldId id="934" r:id="rId735"/>
    <p:sldId id="935" r:id="rId736"/>
    <p:sldId id="936" r:id="rId737"/>
    <p:sldId id="937" r:id="rId738"/>
    <p:sldId id="938" r:id="rId739"/>
    <p:sldId id="939" r:id="rId740"/>
    <p:sldId id="940" r:id="rId741"/>
    <p:sldId id="941" r:id="rId742"/>
    <p:sldId id="942" r:id="rId743"/>
    <p:sldId id="943" r:id="rId744"/>
    <p:sldId id="944" r:id="rId745"/>
    <p:sldId id="945" r:id="rId746"/>
    <p:sldId id="946" r:id="rId747"/>
    <p:sldId id="947" r:id="rId748"/>
    <p:sldId id="948" r:id="rId749"/>
    <p:sldId id="949" r:id="rId750"/>
    <p:sldId id="950" r:id="rId751"/>
    <p:sldId id="951" r:id="rId752"/>
    <p:sldId id="952" r:id="rId753"/>
    <p:sldId id="953" r:id="rId754"/>
    <p:sldId id="954" r:id="rId755"/>
    <p:sldId id="955" r:id="rId756"/>
    <p:sldId id="956" r:id="rId757"/>
    <p:sldId id="957" r:id="rId758"/>
    <p:sldId id="958" r:id="rId759"/>
    <p:sldId id="959" r:id="rId760"/>
    <p:sldId id="960" r:id="rId761"/>
    <p:sldId id="961" r:id="rId762"/>
    <p:sldId id="962" r:id="rId763"/>
    <p:sldId id="963" r:id="rId764"/>
    <p:sldId id="964" r:id="rId765"/>
    <p:sldId id="965" r:id="rId766"/>
    <p:sldId id="966" r:id="rId767"/>
    <p:sldId id="967" r:id="rId768"/>
    <p:sldId id="968" r:id="rId769"/>
    <p:sldId id="969" r:id="rId770"/>
    <p:sldId id="970" r:id="rId771"/>
    <p:sldId id="971" r:id="rId772"/>
    <p:sldId id="972" r:id="rId773"/>
    <p:sldId id="973" r:id="rId774"/>
    <p:sldId id="974" r:id="rId775"/>
    <p:sldId id="975" r:id="rId776"/>
    <p:sldId id="976" r:id="rId777"/>
    <p:sldId id="977" r:id="rId778"/>
    <p:sldId id="978" r:id="rId779"/>
    <p:sldId id="979" r:id="rId780"/>
    <p:sldId id="980" r:id="rId781"/>
    <p:sldId id="981" r:id="rId782"/>
    <p:sldId id="982" r:id="rId783"/>
    <p:sldId id="983" r:id="rId784"/>
    <p:sldId id="984" r:id="rId785"/>
    <p:sldId id="985" r:id="rId786"/>
    <p:sldId id="986" r:id="rId787"/>
    <p:sldId id="987" r:id="rId788"/>
    <p:sldId id="988" r:id="rId789"/>
    <p:sldId id="989" r:id="rId790"/>
    <p:sldId id="990" r:id="rId791"/>
    <p:sldId id="991" r:id="rId792"/>
    <p:sldId id="992" r:id="rId793"/>
    <p:sldId id="993" r:id="rId794"/>
    <p:sldId id="994" r:id="rId795"/>
    <p:sldId id="995" r:id="rId796"/>
    <p:sldId id="996" r:id="rId797"/>
    <p:sldId id="997" r:id="rId798"/>
    <p:sldId id="998" r:id="rId799"/>
    <p:sldId id="999" r:id="rId800"/>
    <p:sldId id="1000" r:id="rId801"/>
    <p:sldId id="1001" r:id="rId802"/>
    <p:sldId id="1002" r:id="rId803"/>
    <p:sldId id="1003" r:id="rId804"/>
    <p:sldId id="1004" r:id="rId805"/>
    <p:sldId id="1005" r:id="rId806"/>
    <p:sldId id="1006" r:id="rId807"/>
    <p:sldId id="1007" r:id="rId808"/>
    <p:sldId id="1008" r:id="rId809"/>
    <p:sldId id="1009" r:id="rId810"/>
    <p:sldId id="1010" r:id="rId811"/>
    <p:sldId id="1011" r:id="rId812"/>
    <p:sldId id="1012" r:id="rId813"/>
    <p:sldId id="1013" r:id="rId814"/>
    <p:sldId id="1014" r:id="rId815"/>
    <p:sldId id="1015" r:id="rId816"/>
    <p:sldId id="1016" r:id="rId817"/>
    <p:sldId id="1017" r:id="rId818"/>
    <p:sldId id="1018" r:id="rId819"/>
    <p:sldId id="1019" r:id="rId820"/>
    <p:sldId id="1020" r:id="rId821"/>
    <p:sldId id="1021" r:id="rId822"/>
    <p:sldId id="1022" r:id="rId823"/>
    <p:sldId id="1023" r:id="rId824"/>
    <p:sldId id="1024" r:id="rId825"/>
    <p:sldId id="1025" r:id="rId826"/>
    <p:sldId id="1026" r:id="rId827"/>
    <p:sldId id="1027" r:id="rId828"/>
    <p:sldId id="1028" r:id="rId829"/>
    <p:sldId id="1029" r:id="rId830"/>
    <p:sldId id="1030" r:id="rId831"/>
    <p:sldId id="1031" r:id="rId832"/>
    <p:sldId id="1032" r:id="rId833"/>
    <p:sldId id="1033" r:id="rId834"/>
    <p:sldId id="1034" r:id="rId835"/>
    <p:sldId id="1035" r:id="rId836"/>
    <p:sldId id="1036" r:id="rId837"/>
    <p:sldId id="1037" r:id="rId838"/>
    <p:sldId id="1038" r:id="rId839"/>
    <p:sldId id="1039" r:id="rId840"/>
    <p:sldId id="1040" r:id="rId841"/>
    <p:sldId id="1041" r:id="rId842"/>
    <p:sldId id="1042" r:id="rId843"/>
    <p:sldId id="1043" r:id="rId844"/>
    <p:sldId id="1044" r:id="rId845"/>
    <p:sldId id="1045" r:id="rId846"/>
    <p:sldId id="1046" r:id="rId847"/>
    <p:sldId id="1047" r:id="rId848"/>
    <p:sldId id="1048" r:id="rId849"/>
    <p:sldId id="1049" r:id="rId850"/>
    <p:sldId id="1050" r:id="rId851"/>
    <p:sldId id="1051" r:id="rId852"/>
    <p:sldId id="1052" r:id="rId853"/>
    <p:sldId id="1053" r:id="rId854"/>
    <p:sldId id="1054" r:id="rId855"/>
    <p:sldId id="1055" r:id="rId856"/>
    <p:sldId id="1056" r:id="rId857"/>
    <p:sldId id="1057" r:id="rId858"/>
    <p:sldId id="1058" r:id="rId859"/>
    <p:sldId id="1059" r:id="rId860"/>
    <p:sldId id="1060" r:id="rId861"/>
    <p:sldId id="1061" r:id="rId862"/>
    <p:sldId id="1062" r:id="rId863"/>
    <p:sldId id="1063" r:id="rId864"/>
    <p:sldId id="1064" r:id="rId865"/>
    <p:sldId id="1065" r:id="rId866"/>
    <p:sldId id="1066" r:id="rId867"/>
    <p:sldId id="1067" r:id="rId868"/>
    <p:sldId id="1068" r:id="rId869"/>
    <p:sldId id="1069" r:id="rId870"/>
    <p:sldId id="1070" r:id="rId871"/>
    <p:sldId id="1071" r:id="rId872"/>
    <p:sldId id="1072" r:id="rId873"/>
    <p:sldId id="1073" r:id="rId874"/>
    <p:sldId id="1074" r:id="rId875"/>
    <p:sldId id="1075" r:id="rId876"/>
    <p:sldId id="1076" r:id="rId877"/>
    <p:sldId id="1077" r:id="rId878"/>
    <p:sldId id="1078" r:id="rId879"/>
    <p:sldId id="1079" r:id="rId880"/>
    <p:sldId id="1080" r:id="rId881"/>
    <p:sldId id="1081" r:id="rId882"/>
    <p:sldId id="1082" r:id="rId883"/>
    <p:sldId id="1083" r:id="rId884"/>
    <p:sldId id="1084" r:id="rId885"/>
    <p:sldId id="1085" r:id="rId886"/>
    <p:sldId id="1086" r:id="rId887"/>
    <p:sldId id="1087" r:id="rId888"/>
    <p:sldId id="1088" r:id="rId889"/>
    <p:sldId id="1089" r:id="rId890"/>
    <p:sldId id="1090" r:id="rId891"/>
    <p:sldId id="1091" r:id="rId892"/>
    <p:sldId id="1092" r:id="rId893"/>
    <p:sldId id="1093" r:id="rId894"/>
    <p:sldId id="1094" r:id="rId895"/>
    <p:sldId id="1095" r:id="rId896"/>
    <p:sldId id="1096" r:id="rId897"/>
    <p:sldId id="1097" r:id="rId898"/>
    <p:sldId id="1098" r:id="rId899"/>
    <p:sldId id="1099" r:id="rId900"/>
    <p:sldId id="1100" r:id="rId901"/>
    <p:sldId id="1101" r:id="rId902"/>
    <p:sldId id="1102" r:id="rId903"/>
    <p:sldId id="1103" r:id="rId904"/>
    <p:sldId id="1104" r:id="rId905"/>
    <p:sldId id="1105" r:id="rId906"/>
    <p:sldId id="1106" r:id="rId907"/>
    <p:sldId id="1107" r:id="rId908"/>
    <p:sldId id="1108" r:id="rId909"/>
    <p:sldId id="1109" r:id="rId910"/>
    <p:sldId id="1110" r:id="rId911"/>
    <p:sldId id="1111" r:id="rId912"/>
    <p:sldId id="1112" r:id="rId913"/>
    <p:sldId id="1113" r:id="rId914"/>
    <p:sldId id="1114" r:id="rId915"/>
    <p:sldId id="1115" r:id="rId916"/>
    <p:sldId id="1116" r:id="rId917"/>
    <p:sldId id="1117" r:id="rId918"/>
    <p:sldId id="1118" r:id="rId919"/>
    <p:sldId id="1119" r:id="rId920"/>
    <p:sldId id="1120" r:id="rId921"/>
    <p:sldId id="1121" r:id="rId922"/>
    <p:sldId id="1122" r:id="rId923"/>
    <p:sldId id="1123" r:id="rId924"/>
    <p:sldId id="1124" r:id="rId925"/>
    <p:sldId id="1125" r:id="rId926"/>
    <p:sldId id="1126" r:id="rId927"/>
    <p:sldId id="1127" r:id="rId928"/>
    <p:sldId id="1128" r:id="rId929"/>
    <p:sldId id="1129" r:id="rId930"/>
    <p:sldId id="1130" r:id="rId931"/>
    <p:sldId id="1131" r:id="rId932"/>
    <p:sldId id="1132" r:id="rId933"/>
    <p:sldId id="1133" r:id="rId934"/>
    <p:sldId id="1134" r:id="rId935"/>
    <p:sldId id="1135" r:id="rId936"/>
    <p:sldId id="1136" r:id="rId937"/>
    <p:sldId id="1137" r:id="rId938"/>
    <p:sldId id="1138" r:id="rId939"/>
    <p:sldId id="1139" r:id="rId940"/>
    <p:sldId id="1140" r:id="rId941"/>
    <p:sldId id="1141" r:id="rId942"/>
    <p:sldId id="1142" r:id="rId943"/>
    <p:sldId id="1143" r:id="rId944"/>
    <p:sldId id="1144" r:id="rId945"/>
    <p:sldId id="1145" r:id="rId946"/>
    <p:sldId id="1146" r:id="rId947"/>
    <p:sldId id="1147" r:id="rId948"/>
    <p:sldId id="1148" r:id="rId949"/>
    <p:sldId id="1149" r:id="rId950"/>
    <p:sldId id="1150" r:id="rId951"/>
    <p:sldId id="1151" r:id="rId952"/>
    <p:sldId id="1152" r:id="rId953"/>
    <p:sldId id="1153" r:id="rId954"/>
    <p:sldId id="1154" r:id="rId955"/>
    <p:sldId id="1155" r:id="rId956"/>
    <p:sldId id="1156" r:id="rId957"/>
    <p:sldId id="1157" r:id="rId958"/>
    <p:sldId id="1158" r:id="rId959"/>
    <p:sldId id="1159" r:id="rId960"/>
    <p:sldId id="1160" r:id="rId961"/>
    <p:sldId id="1161" r:id="rId962"/>
    <p:sldId id="1162" r:id="rId963"/>
    <p:sldId id="1163" r:id="rId964"/>
    <p:sldId id="1164" r:id="rId965"/>
    <p:sldId id="1165" r:id="rId966"/>
    <p:sldId id="1166" r:id="rId967"/>
    <p:sldId id="1167" r:id="rId968"/>
    <p:sldId id="1168" r:id="rId969"/>
    <p:sldId id="1169" r:id="rId970"/>
    <p:sldId id="1170" r:id="rId971"/>
    <p:sldId id="1171" r:id="rId972"/>
    <p:sldId id="1172" r:id="rId973"/>
    <p:sldId id="1173" r:id="rId974"/>
    <p:sldId id="1174" r:id="rId975"/>
    <p:sldId id="1175" r:id="rId976"/>
    <p:sldId id="1176" r:id="rId977"/>
    <p:sldId id="1177" r:id="rId978"/>
    <p:sldId id="1178" r:id="rId979"/>
    <p:sldId id="1179" r:id="rId980"/>
    <p:sldId id="1180" r:id="rId981"/>
    <p:sldId id="1181" r:id="rId982"/>
    <p:sldId id="1182" r:id="rId983"/>
    <p:sldId id="1183" r:id="rId984"/>
    <p:sldId id="1184" r:id="rId985"/>
    <p:sldId id="1185" r:id="rId986"/>
    <p:sldId id="1186" r:id="rId987"/>
    <p:sldId id="1187" r:id="rId988"/>
    <p:sldId id="1188" r:id="rId989"/>
    <p:sldId id="1189" r:id="rId990"/>
    <p:sldId id="1190" r:id="rId991"/>
    <p:sldId id="1191" r:id="rId992"/>
    <p:sldId id="1192" r:id="rId993"/>
    <p:sldId id="1193" r:id="rId994"/>
    <p:sldId id="1194" r:id="rId995"/>
    <p:sldId id="1195" r:id="rId996"/>
    <p:sldId id="1196" r:id="rId997"/>
    <p:sldId id="1197" r:id="rId998"/>
    <p:sldId id="1198" r:id="rId999"/>
    <p:sldId id="1199" r:id="rId1000"/>
    <p:sldId id="1200" r:id="rId1001"/>
    <p:sldId id="1201" r:id="rId1002"/>
    <p:sldId id="1202" r:id="rId1003"/>
    <p:sldId id="1203" r:id="rId1004"/>
    <p:sldId id="1204" r:id="rId1005"/>
    <p:sldId id="1205" r:id="rId1006"/>
    <p:sldId id="1206" r:id="rId1007"/>
    <p:sldId id="1207" r:id="rId1008"/>
    <p:sldId id="1208" r:id="rId1009"/>
    <p:sldId id="1209" r:id="rId1010"/>
    <p:sldId id="1210" r:id="rId1011"/>
    <p:sldId id="1211" r:id="rId1012"/>
    <p:sldId id="1212" r:id="rId1013"/>
    <p:sldId id="1213" r:id="rId1014"/>
    <p:sldId id="1214" r:id="rId1015"/>
    <p:sldId id="1215" r:id="rId1016"/>
    <p:sldId id="1216" r:id="rId1017"/>
    <p:sldId id="1217" r:id="rId1018"/>
    <p:sldId id="1218" r:id="rId1019"/>
    <p:sldId id="1219" r:id="rId1020"/>
    <p:sldId id="1220" r:id="rId1021"/>
    <p:sldId id="1221" r:id="rId1022"/>
    <p:sldId id="1222" r:id="rId1023"/>
    <p:sldId id="1223" r:id="rId1024"/>
    <p:sldId id="1224" r:id="rId1025"/>
    <p:sldId id="1225" r:id="rId1026"/>
    <p:sldId id="1226" r:id="rId1027"/>
    <p:sldId id="1227" r:id="rId1028"/>
    <p:sldId id="1228" r:id="rId1029"/>
    <p:sldId id="1229" r:id="rId1030"/>
    <p:sldId id="1230" r:id="rId1031"/>
    <p:sldId id="1231" r:id="rId1032"/>
    <p:sldId id="1232" r:id="rId1033"/>
    <p:sldId id="1233" r:id="rId1034"/>
    <p:sldId id="1234" r:id="rId1035"/>
    <p:sldId id="1235" r:id="rId1036"/>
    <p:sldId id="1236" r:id="rId1037"/>
    <p:sldId id="1237" r:id="rId1038"/>
    <p:sldId id="1238" r:id="rId1039"/>
    <p:sldId id="1239" r:id="rId1040"/>
    <p:sldId id="1240" r:id="rId1041"/>
    <p:sldId id="1241" r:id="rId1042"/>
    <p:sldId id="1242" r:id="rId1043"/>
    <p:sldId id="1243" r:id="rId1044"/>
    <p:sldId id="1244" r:id="rId1045"/>
    <p:sldId id="1245" r:id="rId1046"/>
    <p:sldId id="1246" r:id="rId1047"/>
    <p:sldId id="1247" r:id="rId1048"/>
    <p:sldId id="1248" r:id="rId1049"/>
    <p:sldId id="1249" r:id="rId1050"/>
    <p:sldId id="1250" r:id="rId1051"/>
    <p:sldId id="1251" r:id="rId1052"/>
    <p:sldId id="1252" r:id="rId1053"/>
    <p:sldId id="1253" r:id="rId1054"/>
    <p:sldId id="1254" r:id="rId1055"/>
    <p:sldId id="1255" r:id="rId1056"/>
    <p:sldId id="1256" r:id="rId1057"/>
    <p:sldId id="1257" r:id="rId1058"/>
    <p:sldId id="1258" r:id="rId1059"/>
    <p:sldId id="1259" r:id="rId1060"/>
    <p:sldId id="1260" r:id="rId1061"/>
    <p:sldId id="1261" r:id="rId1062"/>
    <p:sldId id="1262" r:id="rId1063"/>
    <p:sldId id="1263" r:id="rId1064"/>
    <p:sldId id="1264" r:id="rId1065"/>
    <p:sldId id="1265" r:id="rId1066"/>
    <p:sldId id="1266" r:id="rId1067"/>
    <p:sldId id="1267" r:id="rId1068"/>
    <p:sldId id="1268" r:id="rId1069"/>
    <p:sldId id="1269" r:id="rId1070"/>
    <p:sldId id="1270" r:id="rId1071"/>
    <p:sldId id="1271" r:id="rId1072"/>
    <p:sldId id="1272" r:id="rId1073"/>
    <p:sldId id="1273" r:id="rId1074"/>
    <p:sldId id="1274" r:id="rId1075"/>
    <p:sldId id="1275" r:id="rId1076"/>
    <p:sldId id="1276" r:id="rId1077"/>
    <p:sldId id="1277" r:id="rId1078"/>
    <p:sldId id="1278" r:id="rId1079"/>
    <p:sldId id="1279" r:id="rId1080"/>
    <p:sldId id="1280" r:id="rId1081"/>
    <p:sldId id="1281" r:id="rId1082"/>
    <p:sldId id="1282" r:id="rId1083"/>
    <p:sldId id="1283" r:id="rId1084"/>
    <p:sldId id="1284" r:id="rId1085"/>
    <p:sldId id="1285" r:id="rId1086"/>
    <p:sldId id="1286" r:id="rId1087"/>
    <p:sldId id="1287" r:id="rId1088"/>
    <p:sldId id="1288" r:id="rId1089"/>
    <p:sldId id="1289" r:id="rId1090"/>
    <p:sldId id="1290" r:id="rId1091"/>
    <p:sldId id="1291" r:id="rId1092"/>
    <p:sldId id="1292" r:id="rId1093"/>
    <p:sldId id="1293" r:id="rId1094"/>
    <p:sldId id="1294" r:id="rId1095"/>
    <p:sldId id="1295" r:id="rId1096"/>
    <p:sldId id="1296" r:id="rId1097"/>
    <p:sldId id="1297" r:id="rId1098"/>
    <p:sldId id="1298" r:id="rId1099"/>
    <p:sldId id="1299" r:id="rId1100"/>
    <p:sldId id="1300" r:id="rId1101"/>
    <p:sldId id="1301" r:id="rId1102"/>
    <p:sldId id="1302" r:id="rId1103"/>
    <p:sldId id="1303" r:id="rId1104"/>
    <p:sldId id="1304" r:id="rId1105"/>
    <p:sldId id="1305" r:id="rId1106"/>
    <p:sldId id="1306" r:id="rId1107"/>
    <p:sldId id="1307" r:id="rId1108"/>
    <p:sldId id="1308" r:id="rId1109"/>
    <p:sldId id="1309" r:id="rId1110"/>
    <p:sldId id="1310" r:id="rId1111"/>
    <p:sldId id="1311" r:id="rId1112"/>
    <p:sldId id="1312" r:id="rId1113"/>
    <p:sldId id="1313" r:id="rId1114"/>
    <p:sldId id="1314" r:id="rId1115"/>
    <p:sldId id="1315" r:id="rId1116"/>
    <p:sldId id="1316" r:id="rId1117"/>
    <p:sldId id="1317" r:id="rId1118"/>
    <p:sldId id="1318" r:id="rId1119"/>
    <p:sldId id="1319" r:id="rId1120"/>
    <p:sldId id="1320" r:id="rId1121"/>
    <p:sldId id="1321" r:id="rId1122"/>
    <p:sldId id="1322" r:id="rId1123"/>
    <p:sldId id="1323" r:id="rId1124"/>
    <p:sldId id="1324" r:id="rId1125"/>
    <p:sldId id="1325" r:id="rId1126"/>
    <p:sldId id="1326" r:id="rId1127"/>
    <p:sldId id="1327" r:id="rId1128"/>
    <p:sldId id="1328" r:id="rId1129"/>
    <p:sldId id="1329" r:id="rId1130"/>
    <p:sldId id="1330" r:id="rId1131"/>
    <p:sldId id="1331" r:id="rId1132"/>
    <p:sldId id="1332" r:id="rId1133"/>
    <p:sldId id="1333" r:id="rId1134"/>
    <p:sldId id="1334" r:id="rId1135"/>
    <p:sldId id="1335" r:id="rId1136"/>
    <p:sldId id="1336" r:id="rId1137"/>
    <p:sldId id="1337" r:id="rId1138"/>
    <p:sldId id="1338" r:id="rId1139"/>
    <p:sldId id="1339" r:id="rId1140"/>
    <p:sldId id="1340" r:id="rId1141"/>
    <p:sldId id="1341" r:id="rId1142"/>
    <p:sldId id="1342" r:id="rId1143"/>
    <p:sldId id="1343" r:id="rId1144"/>
    <p:sldId id="1344" r:id="rId1145"/>
    <p:sldId id="1345" r:id="rId1146"/>
    <p:sldId id="1346" r:id="rId1147"/>
    <p:sldId id="1347" r:id="rId1148"/>
    <p:sldId id="1348" r:id="rId1149"/>
    <p:sldId id="1349" r:id="rId1150"/>
    <p:sldId id="1350" r:id="rId1151"/>
    <p:sldId id="1351" r:id="rId1152"/>
    <p:sldId id="1352" r:id="rId1153"/>
    <p:sldId id="1353" r:id="rId1154"/>
    <p:sldId id="1354" r:id="rId1155"/>
    <p:sldId id="1355" r:id="rId1156"/>
    <p:sldId id="1356" r:id="rId1157"/>
    <p:sldId id="1357" r:id="rId1158"/>
    <p:sldId id="1358" r:id="rId1159"/>
    <p:sldId id="1359" r:id="rId1160"/>
    <p:sldId id="1360" r:id="rId1161"/>
    <p:sldId id="1361" r:id="rId1162"/>
    <p:sldId id="1362" r:id="rId1163"/>
    <p:sldId id="1363" r:id="rId1164"/>
    <p:sldId id="1364" r:id="rId1165"/>
    <p:sldId id="1365" r:id="rId1166"/>
    <p:sldId id="1366" r:id="rId1167"/>
    <p:sldId id="1367" r:id="rId1168"/>
    <p:sldId id="1368" r:id="rId1169"/>
    <p:sldId id="1369" r:id="rId1170"/>
    <p:sldId id="1370" r:id="rId1171"/>
    <p:sldId id="1371" r:id="rId1172"/>
    <p:sldId id="1372" r:id="rId1173"/>
    <p:sldId id="1373" r:id="rId1174"/>
    <p:sldId id="1374" r:id="rId1175"/>
    <p:sldId id="1375" r:id="rId1176"/>
    <p:sldId id="1376" r:id="rId1177"/>
    <p:sldId id="1377" r:id="rId1178"/>
    <p:sldId id="1378" r:id="rId1179"/>
    <p:sldId id="1379" r:id="rId1180"/>
    <p:sldId id="1380" r:id="rId1181"/>
    <p:sldId id="1381" r:id="rId1182"/>
    <p:sldId id="1382" r:id="rId1183"/>
    <p:sldId id="1383" r:id="rId1184"/>
    <p:sldId id="1384" r:id="rId1185"/>
    <p:sldId id="1385" r:id="rId1186"/>
    <p:sldId id="1386" r:id="rId1187"/>
    <p:sldId id="1387" r:id="rId1188"/>
    <p:sldId id="1388" r:id="rId1189"/>
    <p:sldId id="1389" r:id="rId1190"/>
    <p:sldId id="1390" r:id="rId1191"/>
    <p:sldId id="1391" r:id="rId1192"/>
    <p:sldId id="1392" r:id="rId1193"/>
    <p:sldId id="1393" r:id="rId1194"/>
    <p:sldId id="1394" r:id="rId1195"/>
    <p:sldId id="1395" r:id="rId1196"/>
    <p:sldId id="1396" r:id="rId1197"/>
    <p:sldId id="1397" r:id="rId1198"/>
    <p:sldId id="1398" r:id="rId1199"/>
    <p:sldId id="1399" r:id="rId1200"/>
    <p:sldId id="1400" r:id="rId1201"/>
    <p:sldId id="1401" r:id="rId1202"/>
    <p:sldId id="1402" r:id="rId1203"/>
    <p:sldId id="1403" r:id="rId1204"/>
    <p:sldId id="1404" r:id="rId1205"/>
    <p:sldId id="1405" r:id="rId1206"/>
    <p:sldId id="1406" r:id="rId1207"/>
    <p:sldId id="1407" r:id="rId1208"/>
    <p:sldId id="1408" r:id="rId1209"/>
    <p:sldId id="1409" r:id="rId1210"/>
    <p:sldId id="1410" r:id="rId1211"/>
    <p:sldId id="1411" r:id="rId1212"/>
    <p:sldId id="1412" r:id="rId1213"/>
    <p:sldId id="1413" r:id="rId1214"/>
    <p:sldId id="1414" r:id="rId1215"/>
    <p:sldId id="1415" r:id="rId1216"/>
    <p:sldId id="1416" r:id="rId1217"/>
    <p:sldId id="1417" r:id="rId1218"/>
    <p:sldId id="1418" r:id="rId1219"/>
    <p:sldId id="1419" r:id="rId1220"/>
    <p:sldId id="1420" r:id="rId1221"/>
    <p:sldId id="1421" r:id="rId1222"/>
    <p:sldId id="1422" r:id="rId1223"/>
    <p:sldId id="1423" r:id="rId1224"/>
    <p:sldId id="1424" r:id="rId1225"/>
    <p:sldId id="1425" r:id="rId1226"/>
    <p:sldId id="1426" r:id="rId1227"/>
    <p:sldId id="1427" r:id="rId1228"/>
    <p:sldId id="1428" r:id="rId1229"/>
    <p:sldId id="1429" r:id="rId1230"/>
    <p:sldId id="1430" r:id="rId1231"/>
    <p:sldId id="1431" r:id="rId1232"/>
    <p:sldId id="1432" r:id="rId1233"/>
    <p:sldId id="1433" r:id="rId1234"/>
    <p:sldId id="1434" r:id="rId1235"/>
    <p:sldId id="1435" r:id="rId1236"/>
    <p:sldId id="1436" r:id="rId1237"/>
    <p:sldId id="1437" r:id="rId1238"/>
    <p:sldId id="1438" r:id="rId1239"/>
    <p:sldId id="1439" r:id="rId1240"/>
    <p:sldId id="1440" r:id="rId1241"/>
    <p:sldId id="1441" r:id="rId1242"/>
    <p:sldId id="1442" r:id="rId1243"/>
    <p:sldId id="1443" r:id="rId1244"/>
    <p:sldId id="1444" r:id="rId1245"/>
    <p:sldId id="1445" r:id="rId1246"/>
    <p:sldId id="1446" r:id="rId1247"/>
    <p:sldId id="1447" r:id="rId1248"/>
    <p:sldId id="1448" r:id="rId1249"/>
    <p:sldId id="1449" r:id="rId1250"/>
    <p:sldId id="1450" r:id="rId1251"/>
    <p:sldId id="1451" r:id="rId1252"/>
    <p:sldId id="1452" r:id="rId1253"/>
    <p:sldId id="1453" r:id="rId1254"/>
    <p:sldId id="1454" r:id="rId1255"/>
    <p:sldId id="1455" r:id="rId1256"/>
    <p:sldId id="1456" r:id="rId1257"/>
    <p:sldId id="1457" r:id="rId1258"/>
    <p:sldId id="1458" r:id="rId1259"/>
    <p:sldId id="1459" r:id="rId1260"/>
    <p:sldId id="1460" r:id="rId1261"/>
    <p:sldId id="1461" r:id="rId1262"/>
    <p:sldId id="1462" r:id="rId1263"/>
    <p:sldId id="1463" r:id="rId1264"/>
    <p:sldId id="1464" r:id="rId1265"/>
    <p:sldId id="1465" r:id="rId1266"/>
    <p:sldId id="1466" r:id="rId1267"/>
    <p:sldId id="1467" r:id="rId1268"/>
    <p:sldId id="1468" r:id="rId1269"/>
    <p:sldId id="1469" r:id="rId1270"/>
    <p:sldId id="1470" r:id="rId1271"/>
    <p:sldId id="1471" r:id="rId1272"/>
    <p:sldId id="1472" r:id="rId1273"/>
    <p:sldId id="1473" r:id="rId1274"/>
    <p:sldId id="1474" r:id="rId1275"/>
    <p:sldId id="1475" r:id="rId1276"/>
    <p:sldId id="1476" r:id="rId1277"/>
    <p:sldId id="1477" r:id="rId1278"/>
    <p:sldId id="1478" r:id="rId1279"/>
    <p:sldId id="1479" r:id="rId1280"/>
    <p:sldId id="1480" r:id="rId1281"/>
    <p:sldId id="1481" r:id="rId1282"/>
    <p:sldId id="1482" r:id="rId1283"/>
    <p:sldId id="1483" r:id="rId1284"/>
    <p:sldId id="1484" r:id="rId1285"/>
    <p:sldId id="1485" r:id="rId1286"/>
    <p:sldId id="1486" r:id="rId1287"/>
    <p:sldId id="1487" r:id="rId1288"/>
    <p:sldId id="1488" r:id="rId1289"/>
    <p:sldId id="1489" r:id="rId1290"/>
    <p:sldId id="1490" r:id="rId1291"/>
    <p:sldId id="1491" r:id="rId1292"/>
    <p:sldId id="1492" r:id="rId1293"/>
    <p:sldId id="1493" r:id="rId1294"/>
    <p:sldId id="1494" r:id="rId1295"/>
    <p:sldId id="1495" r:id="rId1296"/>
    <p:sldId id="1496" r:id="rId1297"/>
    <p:sldId id="1497" r:id="rId1298"/>
    <p:sldId id="1498" r:id="rId1299"/>
    <p:sldId id="1499" r:id="rId1300"/>
    <p:sldId id="1500" r:id="rId1301"/>
    <p:sldId id="1501" r:id="rId1302"/>
    <p:sldId id="1502" r:id="rId1303"/>
    <p:sldId id="1503" r:id="rId1304"/>
    <p:sldId id="1504" r:id="rId1305"/>
    <p:sldId id="1505" r:id="rId1306"/>
    <p:sldId id="1506" r:id="rId1307"/>
    <p:sldId id="1507" r:id="rId1308"/>
    <p:sldId id="1508" r:id="rId1309"/>
    <p:sldId id="1509" r:id="rId1310"/>
    <p:sldId id="1510" r:id="rId1311"/>
    <p:sldId id="1511" r:id="rId1312"/>
    <p:sldId id="1512" r:id="rId1313"/>
    <p:sldId id="1513" r:id="rId1314"/>
    <p:sldId id="1514" r:id="rId1315"/>
    <p:sldId id="1515" r:id="rId1316"/>
    <p:sldId id="1516" r:id="rId1317"/>
    <p:sldId id="1517" r:id="rId1318"/>
    <p:sldId id="1518" r:id="rId1319"/>
    <p:sldId id="1519" r:id="rId1320"/>
    <p:sldId id="1520" r:id="rId1321"/>
    <p:sldId id="1521" r:id="rId1322"/>
    <p:sldId id="1522" r:id="rId1323"/>
    <p:sldId id="1523" r:id="rId1324"/>
    <p:sldId id="1524" r:id="rId1325"/>
    <p:sldId id="1525" r:id="rId1326"/>
    <p:sldId id="1526" r:id="rId1327"/>
    <p:sldId id="1527" r:id="rId1328"/>
    <p:sldId id="1528" r:id="rId1329"/>
    <p:sldId id="1529" r:id="rId1330"/>
    <p:sldId id="1530" r:id="rId1331"/>
    <p:sldId id="1531" r:id="rId1332"/>
    <p:sldId id="1532" r:id="rId1333"/>
    <p:sldId id="1533" r:id="rId1334"/>
    <p:sldId id="1534" r:id="rId1335"/>
    <p:sldId id="1535" r:id="rId1336"/>
    <p:sldId id="1536" r:id="rId1337"/>
    <p:sldId id="1537" r:id="rId1338"/>
    <p:sldId id="1538" r:id="rId1339"/>
    <p:sldId id="1539" r:id="rId1340"/>
    <p:sldId id="1540" r:id="rId1341"/>
    <p:sldId id="1541" r:id="rId1342"/>
    <p:sldId id="1542" r:id="rId1343"/>
    <p:sldId id="1543" r:id="rId1344"/>
    <p:sldId id="1544" r:id="rId1345"/>
    <p:sldId id="1545" r:id="rId1346"/>
    <p:sldId id="1546" r:id="rId1347"/>
    <p:sldId id="1547" r:id="rId1348"/>
    <p:sldId id="1548" r:id="rId1349"/>
    <p:sldId id="1549" r:id="rId1350"/>
    <p:sldId id="1550" r:id="rId1351"/>
    <p:sldId id="1551" r:id="rId1352"/>
    <p:sldId id="1552" r:id="rId1353"/>
    <p:sldId id="1553" r:id="rId1354"/>
    <p:sldId id="1554" r:id="rId1355"/>
    <p:sldId id="1555" r:id="rId1356"/>
    <p:sldId id="1556" r:id="rId1357"/>
    <p:sldId id="1557" r:id="rId1358"/>
    <p:sldId id="1558" r:id="rId1359"/>
    <p:sldId id="1559" r:id="rId1360"/>
    <p:sldId id="1560" r:id="rId1361"/>
    <p:sldId id="1561" r:id="rId1362"/>
    <p:sldId id="1562" r:id="rId1363"/>
    <p:sldId id="1563" r:id="rId1364"/>
    <p:sldId id="1564" r:id="rId1365"/>
    <p:sldId id="1565" r:id="rId1366"/>
    <p:sldId id="1566" r:id="rId1367"/>
    <p:sldId id="1567" r:id="rId1368"/>
    <p:sldId id="1568" r:id="rId1369"/>
    <p:sldId id="1569" r:id="rId1370"/>
    <p:sldId id="1570" r:id="rId1371"/>
    <p:sldId id="1571" r:id="rId1372"/>
    <p:sldId id="1572" r:id="rId1373"/>
    <p:sldId id="1573" r:id="rId1374"/>
    <p:sldId id="1574" r:id="rId1375"/>
    <p:sldId id="1575" r:id="rId1376"/>
    <p:sldId id="1576" r:id="rId1377"/>
    <p:sldId id="1577" r:id="rId1378"/>
    <p:sldId id="1578" r:id="rId1379"/>
    <p:sldId id="1579" r:id="rId1380"/>
    <p:sldId id="1580" r:id="rId1381"/>
    <p:sldId id="1581" r:id="rId1382"/>
    <p:sldId id="1582" r:id="rId1383"/>
    <p:sldId id="1583" r:id="rId1384"/>
    <p:sldId id="1584" r:id="rId1385"/>
    <p:sldId id="1585" r:id="rId1386"/>
    <p:sldId id="1586" r:id="rId1387"/>
    <p:sldId id="1587" r:id="rId1388"/>
    <p:sldId id="1588" r:id="rId1389"/>
    <p:sldId id="1589" r:id="rId1390"/>
    <p:sldId id="1590" r:id="rId1391"/>
    <p:sldId id="1591" r:id="rId1392"/>
    <p:sldId id="1592" r:id="rId1393"/>
    <p:sldId id="1593" r:id="rId1394"/>
    <p:sldId id="1594" r:id="rId1395"/>
    <p:sldId id="1595" r:id="rId1396"/>
    <p:sldId id="1596" r:id="rId1397"/>
    <p:sldId id="1597" r:id="rId1398"/>
    <p:sldId id="1598" r:id="rId1399"/>
    <p:sldId id="1599" r:id="rId1400"/>
    <p:sldId id="1600" r:id="rId1401"/>
    <p:sldId id="1601" r:id="rId1402"/>
    <p:sldId id="1602" r:id="rId1403"/>
    <p:sldId id="1603" r:id="rId1404"/>
    <p:sldId id="1604" r:id="rId1405"/>
    <p:sldId id="1605" r:id="rId1406"/>
    <p:sldId id="1606" r:id="rId1407"/>
    <p:sldId id="1607" r:id="rId1408"/>
    <p:sldId id="1608" r:id="rId1409"/>
    <p:sldId id="1609" r:id="rId1410"/>
    <p:sldId id="1610" r:id="rId1411"/>
    <p:sldId id="1611" r:id="rId1412"/>
    <p:sldId id="1612" r:id="rId1413"/>
    <p:sldId id="1613" r:id="rId1414"/>
    <p:sldId id="1614" r:id="rId1415"/>
    <p:sldId id="1615" r:id="rId1416"/>
    <p:sldId id="1616" r:id="rId1417"/>
    <p:sldId id="1617" r:id="rId1418"/>
    <p:sldId id="1618" r:id="rId1419"/>
    <p:sldId id="1619" r:id="rId1420"/>
    <p:sldId id="1620" r:id="rId1421"/>
    <p:sldId id="1621" r:id="rId1422"/>
    <p:sldId id="1622" r:id="rId1423"/>
    <p:sldId id="1623" r:id="rId1424"/>
    <p:sldId id="1624" r:id="rId1425"/>
    <p:sldId id="1625" r:id="rId1426"/>
    <p:sldId id="1626" r:id="rId1427"/>
    <p:sldId id="1627" r:id="rId1428"/>
    <p:sldId id="1628" r:id="rId1429"/>
    <p:sldId id="1629" r:id="rId1430"/>
    <p:sldId id="1630" r:id="rId1431"/>
    <p:sldId id="1631" r:id="rId1432"/>
    <p:sldId id="1632" r:id="rId1433"/>
    <p:sldId id="1633" r:id="rId1434"/>
    <p:sldId id="1634" r:id="rId1435"/>
    <p:sldId id="1635" r:id="rId1436"/>
    <p:sldId id="1636" r:id="rId1437"/>
    <p:sldId id="1637" r:id="rId1438"/>
    <p:sldId id="1638" r:id="rId1439"/>
    <p:sldId id="1639" r:id="rId1440"/>
    <p:sldId id="1640" r:id="rId1441"/>
    <p:sldId id="1641" r:id="rId1442"/>
    <p:sldId id="1642" r:id="rId1443"/>
    <p:sldId id="1643" r:id="rId1444"/>
    <p:sldId id="1644" r:id="rId1445"/>
    <p:sldId id="1645" r:id="rId1446"/>
    <p:sldId id="1646" r:id="rId1447"/>
    <p:sldId id="1647" r:id="rId1448"/>
    <p:sldId id="1648" r:id="rId1449"/>
    <p:sldId id="1649" r:id="rId1450"/>
    <p:sldId id="1650" r:id="rId1451"/>
    <p:sldId id="1651" r:id="rId1452"/>
    <p:sldId id="1652" r:id="rId1453"/>
    <p:sldId id="1653" r:id="rId1454"/>
    <p:sldId id="1654" r:id="rId1455"/>
    <p:sldId id="1655" r:id="rId1456"/>
    <p:sldId id="1656" r:id="rId1457"/>
    <p:sldId id="1657" r:id="rId1458"/>
    <p:sldId id="1658" r:id="rId1459"/>
    <p:sldId id="1659" r:id="rId1460"/>
    <p:sldId id="1660" r:id="rId1461"/>
    <p:sldId id="1661" r:id="rId1462"/>
    <p:sldId id="1662" r:id="rId1463"/>
    <p:sldId id="1663" r:id="rId1464"/>
    <p:sldId id="1664" r:id="rId1465"/>
    <p:sldId id="1665" r:id="rId1466"/>
    <p:sldId id="1666" r:id="rId1467"/>
    <p:sldId id="1667" r:id="rId1468"/>
    <p:sldId id="1668" r:id="rId1469"/>
    <p:sldId id="1669" r:id="rId1470"/>
    <p:sldId id="1670" r:id="rId1471"/>
    <p:sldId id="1671" r:id="rId1472"/>
    <p:sldId id="1672" r:id="rId1473"/>
    <p:sldId id="1673" r:id="rId1474"/>
    <p:sldId id="1674" r:id="rId1475"/>
    <p:sldId id="1675" r:id="rId1476"/>
    <p:sldId id="1676" r:id="rId1477"/>
    <p:sldId id="1677" r:id="rId1478"/>
    <p:sldId id="1678" r:id="rId1479"/>
    <p:sldId id="1679" r:id="rId1480"/>
    <p:sldId id="1680" r:id="rId1481"/>
    <p:sldId id="1681" r:id="rId1482"/>
    <p:sldId id="1682" r:id="rId1483"/>
    <p:sldId id="1683" r:id="rId1484"/>
    <p:sldId id="1684" r:id="rId1485"/>
    <p:sldId id="1685" r:id="rId1486"/>
    <p:sldId id="1686" r:id="rId1487"/>
    <p:sldId id="1687" r:id="rId1488"/>
    <p:sldId id="1688" r:id="rId1489"/>
    <p:sldId id="1689" r:id="rId1490"/>
    <p:sldId id="1690" r:id="rId1491"/>
    <p:sldId id="1691" r:id="rId1492"/>
    <p:sldId id="1692" r:id="rId1493"/>
    <p:sldId id="1693" r:id="rId1494"/>
    <p:sldId id="1694" r:id="rId1495"/>
    <p:sldId id="1695" r:id="rId1496"/>
    <p:sldId id="1696" r:id="rId1497"/>
    <p:sldId id="1697" r:id="rId1498"/>
    <p:sldId id="1698" r:id="rId1499"/>
    <p:sldId id="1699" r:id="rId1500"/>
    <p:sldId id="1700" r:id="rId1501"/>
    <p:sldId id="1701" r:id="rId1502"/>
    <p:sldId id="1702" r:id="rId1503"/>
    <p:sldId id="1703" r:id="rId1504"/>
    <p:sldId id="1704" r:id="rId1505"/>
    <p:sldId id="1705" r:id="rId1506"/>
    <p:sldId id="1706" r:id="rId1507"/>
    <p:sldId id="1707" r:id="rId1508"/>
    <p:sldId id="1708" r:id="rId1509"/>
    <p:sldId id="1709" r:id="rId1510"/>
    <p:sldId id="1710" r:id="rId1511"/>
    <p:sldId id="1711" r:id="rId1512"/>
    <p:sldId id="1712" r:id="rId1513"/>
    <p:sldId id="1713" r:id="rId1514"/>
    <p:sldId id="1714" r:id="rId1515"/>
    <p:sldId id="1715" r:id="rId1516"/>
    <p:sldId id="1716" r:id="rId1517"/>
    <p:sldId id="1717" r:id="rId1518"/>
    <p:sldId id="1718" r:id="rId1519"/>
    <p:sldId id="1719" r:id="rId1520"/>
    <p:sldId id="1720" r:id="rId1521"/>
    <p:sldId id="1721" r:id="rId1522"/>
    <p:sldId id="1722" r:id="rId1523"/>
    <p:sldId id="1723" r:id="rId1524"/>
    <p:sldId id="1724" r:id="rId1525"/>
    <p:sldId id="1725" r:id="rId1526"/>
    <p:sldId id="1726" r:id="rId1527"/>
    <p:sldId id="1727" r:id="rId1528"/>
    <p:sldId id="1728" r:id="rId1529"/>
    <p:sldId id="1729" r:id="rId1530"/>
    <p:sldId id="1730" r:id="rId1531"/>
    <p:sldId id="1731" r:id="rId1532"/>
    <p:sldId id="1732" r:id="rId1533"/>
    <p:sldId id="1733" r:id="rId1534"/>
    <p:sldId id="1734" r:id="rId1535"/>
    <p:sldId id="1735" r:id="rId1536"/>
    <p:sldId id="1736" r:id="rId1537"/>
    <p:sldId id="1737" r:id="rId1538"/>
    <p:sldId id="1738" r:id="rId1539"/>
    <p:sldId id="1739" r:id="rId1540"/>
    <p:sldId id="1740" r:id="rId1541"/>
    <p:sldId id="1741" r:id="rId1542"/>
    <p:sldId id="1742" r:id="rId1543"/>
    <p:sldId id="1743" r:id="rId1544"/>
    <p:sldId id="1744" r:id="rId1545"/>
    <p:sldId id="1745" r:id="rId1546"/>
    <p:sldId id="1746" r:id="rId1547"/>
    <p:sldId id="1747" r:id="rId1548"/>
    <p:sldId id="1748" r:id="rId1549"/>
    <p:sldId id="1749" r:id="rId1550"/>
    <p:sldId id="1750" r:id="rId1551"/>
    <p:sldId id="1751" r:id="rId1552"/>
    <p:sldId id="1752" r:id="rId1553"/>
    <p:sldId id="1753" r:id="rId1554"/>
    <p:sldId id="1754" r:id="rId1555"/>
    <p:sldId id="1755" r:id="rId1556"/>
    <p:sldId id="1756" r:id="rId1557"/>
    <p:sldId id="1757" r:id="rId1558"/>
    <p:sldId id="1758" r:id="rId1559"/>
    <p:sldId id="1759" r:id="rId1560"/>
    <p:sldId id="1760" r:id="rId1561"/>
    <p:sldId id="1761" r:id="rId1562"/>
    <p:sldId id="1762" r:id="rId1563"/>
    <p:sldId id="1763" r:id="rId1564"/>
    <p:sldId id="1764" r:id="rId1565"/>
    <p:sldId id="1765" r:id="rId1566"/>
    <p:sldId id="1766" r:id="rId1567"/>
    <p:sldId id="1767" r:id="rId1568"/>
    <p:sldId id="1768" r:id="rId1569"/>
    <p:sldId id="1769" r:id="rId1570"/>
    <p:sldId id="1770" r:id="rId1571"/>
    <p:sldId id="1771" r:id="rId1572"/>
    <p:sldId id="1772" r:id="rId1573"/>
    <p:sldId id="1773" r:id="rId1574"/>
    <p:sldId id="1774" r:id="rId1575"/>
    <p:sldId id="1775" r:id="rId1576"/>
    <p:sldId id="1776" r:id="rId1577"/>
    <p:sldId id="1777" r:id="rId1578"/>
    <p:sldId id="1778" r:id="rId1579"/>
    <p:sldId id="1779" r:id="rId1580"/>
    <p:sldId id="1780" r:id="rId1581"/>
    <p:sldId id="1781" r:id="rId1582"/>
    <p:sldId id="1782" r:id="rId1583"/>
    <p:sldId id="1783" r:id="rId1584"/>
    <p:sldId id="1784" r:id="rId1585"/>
    <p:sldId id="1785" r:id="rId1586"/>
    <p:sldId id="1786" r:id="rId1587"/>
    <p:sldId id="1787" r:id="rId1588"/>
    <p:sldId id="1788" r:id="rId1589"/>
    <p:sldId id="1789" r:id="rId1590"/>
    <p:sldId id="1790" r:id="rId1591"/>
    <p:sldId id="1791" r:id="rId1592"/>
    <p:sldId id="1792" r:id="rId1593"/>
    <p:sldId id="1793" r:id="rId1594"/>
    <p:sldId id="1794" r:id="rId1595"/>
    <p:sldId id="1795" r:id="rId1596"/>
    <p:sldId id="1796" r:id="rId1597"/>
    <p:sldId id="1797" r:id="rId1598"/>
    <p:sldId id="1798" r:id="rId1599"/>
    <p:sldId id="1799" r:id="rId1600"/>
    <p:sldId id="1800" r:id="rId1601"/>
    <p:sldId id="1801" r:id="rId1602"/>
    <p:sldId id="1802" r:id="rId1603"/>
    <p:sldId id="1803" r:id="rId1604"/>
    <p:sldId id="1804" r:id="rId1605"/>
    <p:sldId id="1805" r:id="rId1606"/>
    <p:sldId id="1806" r:id="rId1607"/>
    <p:sldId id="1807" r:id="rId1608"/>
    <p:sldId id="1808" r:id="rId1609"/>
    <p:sldId id="1809" r:id="rId1610"/>
    <p:sldId id="1810" r:id="rId1611"/>
    <p:sldId id="1811" r:id="rId1612"/>
    <p:sldId id="1812" r:id="rId1613"/>
    <p:sldId id="1813" r:id="rId1614"/>
    <p:sldId id="1814" r:id="rId1615"/>
    <p:sldId id="1815" r:id="rId1616"/>
    <p:sldId id="1816" r:id="rId1617"/>
    <p:sldId id="1817" r:id="rId1618"/>
    <p:sldId id="1818" r:id="rId1619"/>
    <p:sldId id="1819" r:id="rId1620"/>
    <p:sldId id="1820" r:id="rId1621"/>
    <p:sldId id="1821" r:id="rId1622"/>
    <p:sldId id="1822" r:id="rId1623"/>
    <p:sldId id="1823" r:id="rId1624"/>
    <p:sldId id="1824" r:id="rId1625"/>
    <p:sldId id="1825" r:id="rId1626"/>
    <p:sldId id="1826" r:id="rId1627"/>
    <p:sldId id="1827" r:id="rId1628"/>
    <p:sldId id="1828" r:id="rId1629"/>
    <p:sldId id="1829" r:id="rId1630"/>
    <p:sldId id="1830" r:id="rId1631"/>
    <p:sldId id="1831" r:id="rId1632"/>
    <p:sldId id="1832" r:id="rId1633"/>
    <p:sldId id="1833" r:id="rId1634"/>
    <p:sldId id="1834" r:id="rId1635"/>
    <p:sldId id="1835" r:id="rId1636"/>
    <p:sldId id="1836" r:id="rId1637"/>
    <p:sldId id="1837" r:id="rId1638"/>
    <p:sldId id="1838" r:id="rId1639"/>
    <p:sldId id="1839" r:id="rId1640"/>
    <p:sldId id="1840" r:id="rId1641"/>
    <p:sldId id="1841" r:id="rId1642"/>
    <p:sldId id="1842" r:id="rId1643"/>
    <p:sldId id="1843" r:id="rId1644"/>
    <p:sldId id="1844" r:id="rId1645"/>
    <p:sldId id="1845" r:id="rId1646"/>
    <p:sldId id="1846" r:id="rId1647"/>
    <p:sldId id="1847" r:id="rId1648"/>
    <p:sldId id="1848" r:id="rId1649"/>
    <p:sldId id="1849" r:id="rId1650"/>
    <p:sldId id="1850" r:id="rId1651"/>
    <p:sldId id="1851" r:id="rId1652"/>
    <p:sldId id="1852" r:id="rId1653"/>
    <p:sldId id="1853" r:id="rId1654"/>
    <p:sldId id="1854" r:id="rId1655"/>
    <p:sldId id="1855" r:id="rId1656"/>
    <p:sldId id="1856" r:id="rId1657"/>
    <p:sldId id="1857" r:id="rId1658"/>
    <p:sldId id="1858" r:id="rId1659"/>
    <p:sldId id="1859" r:id="rId1660"/>
    <p:sldId id="1860" r:id="rId1661"/>
    <p:sldId id="1861" r:id="rId1662"/>
    <p:sldId id="1862" r:id="rId1663"/>
    <p:sldId id="1863" r:id="rId1664"/>
    <p:sldId id="1864" r:id="rId1665"/>
    <p:sldId id="1865" r:id="rId1666"/>
    <p:sldId id="1866" r:id="rId1667"/>
    <p:sldId id="1867" r:id="rId1668"/>
    <p:sldId id="1868" r:id="rId1669"/>
    <p:sldId id="1869" r:id="rId1670"/>
    <p:sldId id="1870" r:id="rId1671"/>
    <p:sldId id="1871" r:id="rId1672"/>
    <p:sldId id="1872" r:id="rId1673"/>
    <p:sldId id="1873" r:id="rId1674"/>
    <p:sldId id="1874" r:id="rId1675"/>
    <p:sldId id="1875" r:id="rId1676"/>
    <p:sldId id="1876" r:id="rId1677"/>
    <p:sldId id="1877" r:id="rId1678"/>
    <p:sldId id="1878" r:id="rId1679"/>
    <p:sldId id="1879" r:id="rId1680"/>
    <p:sldId id="1880" r:id="rId1681"/>
    <p:sldId id="1881" r:id="rId1682"/>
    <p:sldId id="1882" r:id="rId1683"/>
    <p:sldId id="1883" r:id="rId1684"/>
    <p:sldId id="1884" r:id="rId1685"/>
    <p:sldId id="1885" r:id="rId1686"/>
    <p:sldId id="1886" r:id="rId1687"/>
    <p:sldId id="1887" r:id="rId1688"/>
    <p:sldId id="1888" r:id="rId1689"/>
    <p:sldId id="1889" r:id="rId1690"/>
    <p:sldId id="1890" r:id="rId1691"/>
    <p:sldId id="1891" r:id="rId1692"/>
    <p:sldId id="1892" r:id="rId1693"/>
    <p:sldId id="1893" r:id="rId1694"/>
    <p:sldId id="1894" r:id="rId1695"/>
    <p:sldId id="1895" r:id="rId1696"/>
    <p:sldId id="1896" r:id="rId1697"/>
    <p:sldId id="1897" r:id="rId1698"/>
    <p:sldId id="1898" r:id="rId1699"/>
    <p:sldId id="1899" r:id="rId1700"/>
    <p:sldId id="1900" r:id="rId1701"/>
    <p:sldId id="1901" r:id="rId1702"/>
    <p:sldId id="1902" r:id="rId1703"/>
    <p:sldId id="1903" r:id="rId1704"/>
    <p:sldId id="1904" r:id="rId1705"/>
    <p:sldId id="1905" r:id="rId1706"/>
    <p:sldId id="1906" r:id="rId1707"/>
    <p:sldId id="1907" r:id="rId1708"/>
    <p:sldId id="1908" r:id="rId1709"/>
    <p:sldId id="1909" r:id="rId1710"/>
    <p:sldId id="1910" r:id="rId1711"/>
    <p:sldId id="1911" r:id="rId1712"/>
    <p:sldId id="1912" r:id="rId1713"/>
  </p:sldIdLst>
  <p:sldSz cx="12192000" cy="6858000"/>
  <p:notesSz cx="6858000" cy="9144000"/>
  <p:photoAlbum layout="1pic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-108" y="-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522" Type="http://schemas.openxmlformats.org/officeDocument/2006/relationships/slide" Target="slides/slide1521.xml"/><Relationship Id="rId21" Type="http://schemas.openxmlformats.org/officeDocument/2006/relationships/slide" Target="slides/slide20.xml"/><Relationship Id="rId170" Type="http://schemas.openxmlformats.org/officeDocument/2006/relationships/slide" Target="slides/slide169.xml"/><Relationship Id="rId268" Type="http://schemas.openxmlformats.org/officeDocument/2006/relationships/slide" Target="slides/slide267.xml"/><Relationship Id="rId475" Type="http://schemas.openxmlformats.org/officeDocument/2006/relationships/slide" Target="slides/slide474.xml"/><Relationship Id="rId682" Type="http://schemas.openxmlformats.org/officeDocument/2006/relationships/slide" Target="slides/slide681.xml"/><Relationship Id="rId128" Type="http://schemas.openxmlformats.org/officeDocument/2006/relationships/slide" Target="slides/slide127.xml"/><Relationship Id="rId335" Type="http://schemas.openxmlformats.org/officeDocument/2006/relationships/slide" Target="slides/slide334.xml"/><Relationship Id="rId542" Type="http://schemas.openxmlformats.org/officeDocument/2006/relationships/slide" Target="slides/slide541.xml"/><Relationship Id="rId987" Type="http://schemas.openxmlformats.org/officeDocument/2006/relationships/slide" Target="slides/slide986.xml"/><Relationship Id="rId1172" Type="http://schemas.openxmlformats.org/officeDocument/2006/relationships/slide" Target="slides/slide1171.xml"/><Relationship Id="rId402" Type="http://schemas.openxmlformats.org/officeDocument/2006/relationships/slide" Target="slides/slide401.xml"/><Relationship Id="rId847" Type="http://schemas.openxmlformats.org/officeDocument/2006/relationships/slide" Target="slides/slide846.xml"/><Relationship Id="rId1032" Type="http://schemas.openxmlformats.org/officeDocument/2006/relationships/slide" Target="slides/slide1031.xml"/><Relationship Id="rId1477" Type="http://schemas.openxmlformats.org/officeDocument/2006/relationships/slide" Target="slides/slide1476.xml"/><Relationship Id="rId1684" Type="http://schemas.openxmlformats.org/officeDocument/2006/relationships/slide" Target="slides/slide1683.xml"/><Relationship Id="rId707" Type="http://schemas.openxmlformats.org/officeDocument/2006/relationships/slide" Target="slides/slide706.xml"/><Relationship Id="rId914" Type="http://schemas.openxmlformats.org/officeDocument/2006/relationships/slide" Target="slides/slide913.xml"/><Relationship Id="rId1337" Type="http://schemas.openxmlformats.org/officeDocument/2006/relationships/slide" Target="slides/slide1336.xml"/><Relationship Id="rId1544" Type="http://schemas.openxmlformats.org/officeDocument/2006/relationships/slide" Target="slides/slide1543.xml"/><Relationship Id="rId43" Type="http://schemas.openxmlformats.org/officeDocument/2006/relationships/slide" Target="slides/slide42.xml"/><Relationship Id="rId1404" Type="http://schemas.openxmlformats.org/officeDocument/2006/relationships/slide" Target="slides/slide1403.xml"/><Relationship Id="rId1611" Type="http://schemas.openxmlformats.org/officeDocument/2006/relationships/slide" Target="slides/slide1610.xml"/><Relationship Id="rId192" Type="http://schemas.openxmlformats.org/officeDocument/2006/relationships/slide" Target="slides/slide191.xml"/><Relationship Id="rId1709" Type="http://schemas.openxmlformats.org/officeDocument/2006/relationships/slide" Target="slides/slide1708.xml"/><Relationship Id="rId497" Type="http://schemas.openxmlformats.org/officeDocument/2006/relationships/slide" Target="slides/slide496.xml"/><Relationship Id="rId357" Type="http://schemas.openxmlformats.org/officeDocument/2006/relationships/slide" Target="slides/slide356.xml"/><Relationship Id="rId1194" Type="http://schemas.openxmlformats.org/officeDocument/2006/relationships/slide" Target="slides/slide1193.xml"/><Relationship Id="rId217" Type="http://schemas.openxmlformats.org/officeDocument/2006/relationships/slide" Target="slides/slide216.xml"/><Relationship Id="rId564" Type="http://schemas.openxmlformats.org/officeDocument/2006/relationships/slide" Target="slides/slide563.xml"/><Relationship Id="rId771" Type="http://schemas.openxmlformats.org/officeDocument/2006/relationships/slide" Target="slides/slide770.xml"/><Relationship Id="rId869" Type="http://schemas.openxmlformats.org/officeDocument/2006/relationships/slide" Target="slides/slide868.xml"/><Relationship Id="rId1499" Type="http://schemas.openxmlformats.org/officeDocument/2006/relationships/slide" Target="slides/slide1498.xml"/><Relationship Id="rId424" Type="http://schemas.openxmlformats.org/officeDocument/2006/relationships/slide" Target="slides/slide423.xml"/><Relationship Id="rId631" Type="http://schemas.openxmlformats.org/officeDocument/2006/relationships/slide" Target="slides/slide630.xml"/><Relationship Id="rId729" Type="http://schemas.openxmlformats.org/officeDocument/2006/relationships/slide" Target="slides/slide728.xml"/><Relationship Id="rId1054" Type="http://schemas.openxmlformats.org/officeDocument/2006/relationships/slide" Target="slides/slide1053.xml"/><Relationship Id="rId1261" Type="http://schemas.openxmlformats.org/officeDocument/2006/relationships/slide" Target="slides/slide1260.xml"/><Relationship Id="rId1359" Type="http://schemas.openxmlformats.org/officeDocument/2006/relationships/slide" Target="slides/slide1358.xml"/><Relationship Id="rId936" Type="http://schemas.openxmlformats.org/officeDocument/2006/relationships/slide" Target="slides/slide935.xml"/><Relationship Id="rId1121" Type="http://schemas.openxmlformats.org/officeDocument/2006/relationships/slide" Target="slides/slide1120.xml"/><Relationship Id="rId1219" Type="http://schemas.openxmlformats.org/officeDocument/2006/relationships/slide" Target="slides/slide1218.xml"/><Relationship Id="rId1566" Type="http://schemas.openxmlformats.org/officeDocument/2006/relationships/slide" Target="slides/slide1565.xml"/><Relationship Id="rId65" Type="http://schemas.openxmlformats.org/officeDocument/2006/relationships/slide" Target="slides/slide64.xml"/><Relationship Id="rId1426" Type="http://schemas.openxmlformats.org/officeDocument/2006/relationships/slide" Target="slides/slide1425.xml"/><Relationship Id="rId1633" Type="http://schemas.openxmlformats.org/officeDocument/2006/relationships/slide" Target="slides/slide1632.xml"/><Relationship Id="rId1700" Type="http://schemas.openxmlformats.org/officeDocument/2006/relationships/slide" Target="slides/slide1699.xml"/><Relationship Id="rId281" Type="http://schemas.openxmlformats.org/officeDocument/2006/relationships/slide" Target="slides/slide280.xml"/><Relationship Id="rId141" Type="http://schemas.openxmlformats.org/officeDocument/2006/relationships/slide" Target="slides/slide140.xml"/><Relationship Id="rId379" Type="http://schemas.openxmlformats.org/officeDocument/2006/relationships/slide" Target="slides/slide378.xml"/><Relationship Id="rId586" Type="http://schemas.openxmlformats.org/officeDocument/2006/relationships/slide" Target="slides/slide585.xml"/><Relationship Id="rId793" Type="http://schemas.openxmlformats.org/officeDocument/2006/relationships/slide" Target="slides/slide792.xml"/><Relationship Id="rId7" Type="http://schemas.openxmlformats.org/officeDocument/2006/relationships/slide" Target="slides/slide6.xml"/><Relationship Id="rId239" Type="http://schemas.openxmlformats.org/officeDocument/2006/relationships/slide" Target="slides/slide238.xml"/><Relationship Id="rId446" Type="http://schemas.openxmlformats.org/officeDocument/2006/relationships/slide" Target="slides/slide445.xml"/><Relationship Id="rId653" Type="http://schemas.openxmlformats.org/officeDocument/2006/relationships/slide" Target="slides/slide652.xml"/><Relationship Id="rId1076" Type="http://schemas.openxmlformats.org/officeDocument/2006/relationships/slide" Target="slides/slide1075.xml"/><Relationship Id="rId1283" Type="http://schemas.openxmlformats.org/officeDocument/2006/relationships/slide" Target="slides/slide1282.xml"/><Relationship Id="rId1490" Type="http://schemas.openxmlformats.org/officeDocument/2006/relationships/slide" Target="slides/slide1489.xml"/><Relationship Id="rId306" Type="http://schemas.openxmlformats.org/officeDocument/2006/relationships/slide" Target="slides/slide305.xml"/><Relationship Id="rId860" Type="http://schemas.openxmlformats.org/officeDocument/2006/relationships/slide" Target="slides/slide859.xml"/><Relationship Id="rId958" Type="http://schemas.openxmlformats.org/officeDocument/2006/relationships/slide" Target="slides/slide957.xml"/><Relationship Id="rId1143" Type="http://schemas.openxmlformats.org/officeDocument/2006/relationships/slide" Target="slides/slide1142.xml"/><Relationship Id="rId1588" Type="http://schemas.openxmlformats.org/officeDocument/2006/relationships/slide" Target="slides/slide1587.xml"/><Relationship Id="rId87" Type="http://schemas.openxmlformats.org/officeDocument/2006/relationships/slide" Target="slides/slide86.xml"/><Relationship Id="rId513" Type="http://schemas.openxmlformats.org/officeDocument/2006/relationships/slide" Target="slides/slide512.xml"/><Relationship Id="rId720" Type="http://schemas.openxmlformats.org/officeDocument/2006/relationships/slide" Target="slides/slide719.xml"/><Relationship Id="rId818" Type="http://schemas.openxmlformats.org/officeDocument/2006/relationships/slide" Target="slides/slide817.xml"/><Relationship Id="rId1350" Type="http://schemas.openxmlformats.org/officeDocument/2006/relationships/slide" Target="slides/slide1349.xml"/><Relationship Id="rId1448" Type="http://schemas.openxmlformats.org/officeDocument/2006/relationships/slide" Target="slides/slide1447.xml"/><Relationship Id="rId1655" Type="http://schemas.openxmlformats.org/officeDocument/2006/relationships/slide" Target="slides/slide1654.xml"/><Relationship Id="rId1003" Type="http://schemas.openxmlformats.org/officeDocument/2006/relationships/slide" Target="slides/slide1002.xml"/><Relationship Id="rId1210" Type="http://schemas.openxmlformats.org/officeDocument/2006/relationships/slide" Target="slides/slide1209.xml"/><Relationship Id="rId1308" Type="http://schemas.openxmlformats.org/officeDocument/2006/relationships/slide" Target="slides/slide1307.xml"/><Relationship Id="rId1515" Type="http://schemas.openxmlformats.org/officeDocument/2006/relationships/slide" Target="slides/slide1514.xml"/><Relationship Id="rId14" Type="http://schemas.openxmlformats.org/officeDocument/2006/relationships/slide" Target="slides/slide13.xml"/><Relationship Id="rId163" Type="http://schemas.openxmlformats.org/officeDocument/2006/relationships/slide" Target="slides/slide162.xml"/><Relationship Id="rId370" Type="http://schemas.openxmlformats.org/officeDocument/2006/relationships/slide" Target="slides/slide369.xml"/><Relationship Id="rId230" Type="http://schemas.openxmlformats.org/officeDocument/2006/relationships/slide" Target="slides/slide229.xml"/><Relationship Id="rId468" Type="http://schemas.openxmlformats.org/officeDocument/2006/relationships/slide" Target="slides/slide467.xml"/><Relationship Id="rId675" Type="http://schemas.openxmlformats.org/officeDocument/2006/relationships/slide" Target="slides/slide674.xml"/><Relationship Id="rId882" Type="http://schemas.openxmlformats.org/officeDocument/2006/relationships/slide" Target="slides/slide881.xml"/><Relationship Id="rId1098" Type="http://schemas.openxmlformats.org/officeDocument/2006/relationships/slide" Target="slides/slide1097.xml"/><Relationship Id="rId328" Type="http://schemas.openxmlformats.org/officeDocument/2006/relationships/slide" Target="slides/slide327.xml"/><Relationship Id="rId535" Type="http://schemas.openxmlformats.org/officeDocument/2006/relationships/slide" Target="slides/slide534.xml"/><Relationship Id="rId742" Type="http://schemas.openxmlformats.org/officeDocument/2006/relationships/slide" Target="slides/slide741.xml"/><Relationship Id="rId1165" Type="http://schemas.openxmlformats.org/officeDocument/2006/relationships/slide" Target="slides/slide1164.xml"/><Relationship Id="rId1372" Type="http://schemas.openxmlformats.org/officeDocument/2006/relationships/slide" Target="slides/slide1371.xml"/><Relationship Id="rId602" Type="http://schemas.openxmlformats.org/officeDocument/2006/relationships/slide" Target="slides/slide601.xml"/><Relationship Id="rId1025" Type="http://schemas.openxmlformats.org/officeDocument/2006/relationships/slide" Target="slides/slide1024.xml"/><Relationship Id="rId1232" Type="http://schemas.openxmlformats.org/officeDocument/2006/relationships/slide" Target="slides/slide1231.xml"/><Relationship Id="rId1677" Type="http://schemas.openxmlformats.org/officeDocument/2006/relationships/slide" Target="slides/slide1676.xml"/><Relationship Id="rId907" Type="http://schemas.openxmlformats.org/officeDocument/2006/relationships/slide" Target="slides/slide906.xml"/><Relationship Id="rId1537" Type="http://schemas.openxmlformats.org/officeDocument/2006/relationships/slide" Target="slides/slide1536.xml"/><Relationship Id="rId36" Type="http://schemas.openxmlformats.org/officeDocument/2006/relationships/slide" Target="slides/slide35.xml"/><Relationship Id="rId1604" Type="http://schemas.openxmlformats.org/officeDocument/2006/relationships/slide" Target="slides/slide1603.xml"/><Relationship Id="rId185" Type="http://schemas.openxmlformats.org/officeDocument/2006/relationships/slide" Target="slides/slide184.xml"/><Relationship Id="rId392" Type="http://schemas.openxmlformats.org/officeDocument/2006/relationships/slide" Target="slides/slide391.xml"/><Relationship Id="rId613" Type="http://schemas.openxmlformats.org/officeDocument/2006/relationships/slide" Target="slides/slide612.xml"/><Relationship Id="rId697" Type="http://schemas.openxmlformats.org/officeDocument/2006/relationships/slide" Target="slides/slide696.xml"/><Relationship Id="rId820" Type="http://schemas.openxmlformats.org/officeDocument/2006/relationships/slide" Target="slides/slide819.xml"/><Relationship Id="rId918" Type="http://schemas.openxmlformats.org/officeDocument/2006/relationships/slide" Target="slides/slide917.xml"/><Relationship Id="rId1450" Type="http://schemas.openxmlformats.org/officeDocument/2006/relationships/slide" Target="slides/slide1449.xml"/><Relationship Id="rId1548" Type="http://schemas.openxmlformats.org/officeDocument/2006/relationships/slide" Target="slides/slide1547.xml"/><Relationship Id="rId252" Type="http://schemas.openxmlformats.org/officeDocument/2006/relationships/slide" Target="slides/slide251.xml"/><Relationship Id="rId1103" Type="http://schemas.openxmlformats.org/officeDocument/2006/relationships/slide" Target="slides/slide1102.xml"/><Relationship Id="rId1187" Type="http://schemas.openxmlformats.org/officeDocument/2006/relationships/slide" Target="slides/slide1186.xml"/><Relationship Id="rId1310" Type="http://schemas.openxmlformats.org/officeDocument/2006/relationships/slide" Target="slides/slide1309.xml"/><Relationship Id="rId1408" Type="http://schemas.openxmlformats.org/officeDocument/2006/relationships/slide" Target="slides/slide1407.xml"/><Relationship Id="rId47" Type="http://schemas.openxmlformats.org/officeDocument/2006/relationships/slide" Target="slides/slide46.xml"/><Relationship Id="rId112" Type="http://schemas.openxmlformats.org/officeDocument/2006/relationships/slide" Target="slides/slide111.xml"/><Relationship Id="rId557" Type="http://schemas.openxmlformats.org/officeDocument/2006/relationships/slide" Target="slides/slide556.xml"/><Relationship Id="rId764" Type="http://schemas.openxmlformats.org/officeDocument/2006/relationships/slide" Target="slides/slide763.xml"/><Relationship Id="rId971" Type="http://schemas.openxmlformats.org/officeDocument/2006/relationships/slide" Target="slides/slide970.xml"/><Relationship Id="rId1394" Type="http://schemas.openxmlformats.org/officeDocument/2006/relationships/slide" Target="slides/slide1393.xml"/><Relationship Id="rId1615" Type="http://schemas.openxmlformats.org/officeDocument/2006/relationships/slide" Target="slides/slide1614.xml"/><Relationship Id="rId1699" Type="http://schemas.openxmlformats.org/officeDocument/2006/relationships/slide" Target="slides/slide1698.xml"/><Relationship Id="rId196" Type="http://schemas.openxmlformats.org/officeDocument/2006/relationships/slide" Target="slides/slide195.xml"/><Relationship Id="rId417" Type="http://schemas.openxmlformats.org/officeDocument/2006/relationships/slide" Target="slides/slide416.xml"/><Relationship Id="rId624" Type="http://schemas.openxmlformats.org/officeDocument/2006/relationships/slide" Target="slides/slide623.xml"/><Relationship Id="rId831" Type="http://schemas.openxmlformats.org/officeDocument/2006/relationships/slide" Target="slides/slide830.xml"/><Relationship Id="rId1047" Type="http://schemas.openxmlformats.org/officeDocument/2006/relationships/slide" Target="slides/slide1046.xml"/><Relationship Id="rId1254" Type="http://schemas.openxmlformats.org/officeDocument/2006/relationships/slide" Target="slides/slide1253.xml"/><Relationship Id="rId1461" Type="http://schemas.openxmlformats.org/officeDocument/2006/relationships/slide" Target="slides/slide1460.xml"/><Relationship Id="rId263" Type="http://schemas.openxmlformats.org/officeDocument/2006/relationships/slide" Target="slides/slide262.xml"/><Relationship Id="rId470" Type="http://schemas.openxmlformats.org/officeDocument/2006/relationships/slide" Target="slides/slide469.xml"/><Relationship Id="rId929" Type="http://schemas.openxmlformats.org/officeDocument/2006/relationships/slide" Target="slides/slide928.xml"/><Relationship Id="rId1114" Type="http://schemas.openxmlformats.org/officeDocument/2006/relationships/slide" Target="slides/slide1113.xml"/><Relationship Id="rId1321" Type="http://schemas.openxmlformats.org/officeDocument/2006/relationships/slide" Target="slides/slide1320.xml"/><Relationship Id="rId1559" Type="http://schemas.openxmlformats.org/officeDocument/2006/relationships/slide" Target="slides/slide1558.xml"/><Relationship Id="rId58" Type="http://schemas.openxmlformats.org/officeDocument/2006/relationships/slide" Target="slides/slide57.xml"/><Relationship Id="rId123" Type="http://schemas.openxmlformats.org/officeDocument/2006/relationships/slide" Target="slides/slide122.xml"/><Relationship Id="rId330" Type="http://schemas.openxmlformats.org/officeDocument/2006/relationships/slide" Target="slides/slide329.xml"/><Relationship Id="rId568" Type="http://schemas.openxmlformats.org/officeDocument/2006/relationships/slide" Target="slides/slide567.xml"/><Relationship Id="rId775" Type="http://schemas.openxmlformats.org/officeDocument/2006/relationships/slide" Target="slides/slide774.xml"/><Relationship Id="rId982" Type="http://schemas.openxmlformats.org/officeDocument/2006/relationships/slide" Target="slides/slide981.xml"/><Relationship Id="rId1198" Type="http://schemas.openxmlformats.org/officeDocument/2006/relationships/slide" Target="slides/slide1197.xml"/><Relationship Id="rId1419" Type="http://schemas.openxmlformats.org/officeDocument/2006/relationships/slide" Target="slides/slide1418.xml"/><Relationship Id="rId1626" Type="http://schemas.openxmlformats.org/officeDocument/2006/relationships/slide" Target="slides/slide1625.xml"/><Relationship Id="rId428" Type="http://schemas.openxmlformats.org/officeDocument/2006/relationships/slide" Target="slides/slide427.xml"/><Relationship Id="rId635" Type="http://schemas.openxmlformats.org/officeDocument/2006/relationships/slide" Target="slides/slide634.xml"/><Relationship Id="rId842" Type="http://schemas.openxmlformats.org/officeDocument/2006/relationships/slide" Target="slides/slide841.xml"/><Relationship Id="rId1058" Type="http://schemas.openxmlformats.org/officeDocument/2006/relationships/slide" Target="slides/slide1057.xml"/><Relationship Id="rId1265" Type="http://schemas.openxmlformats.org/officeDocument/2006/relationships/slide" Target="slides/slide1264.xml"/><Relationship Id="rId1472" Type="http://schemas.openxmlformats.org/officeDocument/2006/relationships/slide" Target="slides/slide1471.xml"/><Relationship Id="rId274" Type="http://schemas.openxmlformats.org/officeDocument/2006/relationships/slide" Target="slides/slide273.xml"/><Relationship Id="rId481" Type="http://schemas.openxmlformats.org/officeDocument/2006/relationships/slide" Target="slides/slide480.xml"/><Relationship Id="rId702" Type="http://schemas.openxmlformats.org/officeDocument/2006/relationships/slide" Target="slides/slide701.xml"/><Relationship Id="rId1125" Type="http://schemas.openxmlformats.org/officeDocument/2006/relationships/slide" Target="slides/slide1124.xml"/><Relationship Id="rId1332" Type="http://schemas.openxmlformats.org/officeDocument/2006/relationships/slide" Target="slides/slide1331.xml"/><Relationship Id="rId69" Type="http://schemas.openxmlformats.org/officeDocument/2006/relationships/slide" Target="slides/slide68.xml"/><Relationship Id="rId134" Type="http://schemas.openxmlformats.org/officeDocument/2006/relationships/slide" Target="slides/slide133.xml"/><Relationship Id="rId579" Type="http://schemas.openxmlformats.org/officeDocument/2006/relationships/slide" Target="slides/slide578.xml"/><Relationship Id="rId786" Type="http://schemas.openxmlformats.org/officeDocument/2006/relationships/slide" Target="slides/slide785.xml"/><Relationship Id="rId993" Type="http://schemas.openxmlformats.org/officeDocument/2006/relationships/slide" Target="slides/slide992.xml"/><Relationship Id="rId1637" Type="http://schemas.openxmlformats.org/officeDocument/2006/relationships/slide" Target="slides/slide1636.xml"/><Relationship Id="rId341" Type="http://schemas.openxmlformats.org/officeDocument/2006/relationships/slide" Target="slides/slide340.xml"/><Relationship Id="rId439" Type="http://schemas.openxmlformats.org/officeDocument/2006/relationships/slide" Target="slides/slide438.xml"/><Relationship Id="rId646" Type="http://schemas.openxmlformats.org/officeDocument/2006/relationships/slide" Target="slides/slide645.xml"/><Relationship Id="rId1069" Type="http://schemas.openxmlformats.org/officeDocument/2006/relationships/slide" Target="slides/slide1068.xml"/><Relationship Id="rId1276" Type="http://schemas.openxmlformats.org/officeDocument/2006/relationships/slide" Target="slides/slide1275.xml"/><Relationship Id="rId1483" Type="http://schemas.openxmlformats.org/officeDocument/2006/relationships/slide" Target="slides/slide1482.xml"/><Relationship Id="rId1704" Type="http://schemas.openxmlformats.org/officeDocument/2006/relationships/slide" Target="slides/slide1703.xml"/><Relationship Id="rId201" Type="http://schemas.openxmlformats.org/officeDocument/2006/relationships/slide" Target="slides/slide200.xml"/><Relationship Id="rId285" Type="http://schemas.openxmlformats.org/officeDocument/2006/relationships/slide" Target="slides/slide284.xml"/><Relationship Id="rId506" Type="http://schemas.openxmlformats.org/officeDocument/2006/relationships/slide" Target="slides/slide505.xml"/><Relationship Id="rId853" Type="http://schemas.openxmlformats.org/officeDocument/2006/relationships/slide" Target="slides/slide852.xml"/><Relationship Id="rId1136" Type="http://schemas.openxmlformats.org/officeDocument/2006/relationships/slide" Target="slides/slide1135.xml"/><Relationship Id="rId1690" Type="http://schemas.openxmlformats.org/officeDocument/2006/relationships/slide" Target="slides/slide1689.xml"/><Relationship Id="rId492" Type="http://schemas.openxmlformats.org/officeDocument/2006/relationships/slide" Target="slides/slide491.xml"/><Relationship Id="rId713" Type="http://schemas.openxmlformats.org/officeDocument/2006/relationships/slide" Target="slides/slide712.xml"/><Relationship Id="rId797" Type="http://schemas.openxmlformats.org/officeDocument/2006/relationships/slide" Target="slides/slide796.xml"/><Relationship Id="rId920" Type="http://schemas.openxmlformats.org/officeDocument/2006/relationships/slide" Target="slides/slide919.xml"/><Relationship Id="rId1343" Type="http://schemas.openxmlformats.org/officeDocument/2006/relationships/slide" Target="slides/slide1342.xml"/><Relationship Id="rId1550" Type="http://schemas.openxmlformats.org/officeDocument/2006/relationships/slide" Target="slides/slide1549.xml"/><Relationship Id="rId1648" Type="http://schemas.openxmlformats.org/officeDocument/2006/relationships/slide" Target="slides/slide1647.xml"/><Relationship Id="rId145" Type="http://schemas.openxmlformats.org/officeDocument/2006/relationships/slide" Target="slides/slide144.xml"/><Relationship Id="rId352" Type="http://schemas.openxmlformats.org/officeDocument/2006/relationships/slide" Target="slides/slide351.xml"/><Relationship Id="rId1203" Type="http://schemas.openxmlformats.org/officeDocument/2006/relationships/slide" Target="slides/slide1202.xml"/><Relationship Id="rId1287" Type="http://schemas.openxmlformats.org/officeDocument/2006/relationships/slide" Target="slides/slide1286.xml"/><Relationship Id="rId1410" Type="http://schemas.openxmlformats.org/officeDocument/2006/relationships/slide" Target="slides/slide1409.xml"/><Relationship Id="rId1508" Type="http://schemas.openxmlformats.org/officeDocument/2006/relationships/slide" Target="slides/slide1507.xml"/><Relationship Id="rId212" Type="http://schemas.openxmlformats.org/officeDocument/2006/relationships/slide" Target="slides/slide211.xml"/><Relationship Id="rId657" Type="http://schemas.openxmlformats.org/officeDocument/2006/relationships/slide" Target="slides/slide656.xml"/><Relationship Id="rId864" Type="http://schemas.openxmlformats.org/officeDocument/2006/relationships/slide" Target="slides/slide863.xml"/><Relationship Id="rId1494" Type="http://schemas.openxmlformats.org/officeDocument/2006/relationships/slide" Target="slides/slide1493.xml"/><Relationship Id="rId1715" Type="http://schemas.openxmlformats.org/officeDocument/2006/relationships/viewProps" Target="viewProps.xml"/><Relationship Id="rId296" Type="http://schemas.openxmlformats.org/officeDocument/2006/relationships/slide" Target="slides/slide295.xml"/><Relationship Id="rId517" Type="http://schemas.openxmlformats.org/officeDocument/2006/relationships/slide" Target="slides/slide516.xml"/><Relationship Id="rId724" Type="http://schemas.openxmlformats.org/officeDocument/2006/relationships/slide" Target="slides/slide723.xml"/><Relationship Id="rId931" Type="http://schemas.openxmlformats.org/officeDocument/2006/relationships/slide" Target="slides/slide930.xml"/><Relationship Id="rId1147" Type="http://schemas.openxmlformats.org/officeDocument/2006/relationships/slide" Target="slides/slide1146.xml"/><Relationship Id="rId1354" Type="http://schemas.openxmlformats.org/officeDocument/2006/relationships/slide" Target="slides/slide1353.xml"/><Relationship Id="rId1561" Type="http://schemas.openxmlformats.org/officeDocument/2006/relationships/slide" Target="slides/slide1560.xml"/><Relationship Id="rId60" Type="http://schemas.openxmlformats.org/officeDocument/2006/relationships/slide" Target="slides/slide59.xml"/><Relationship Id="rId156" Type="http://schemas.openxmlformats.org/officeDocument/2006/relationships/slide" Target="slides/slide155.xml"/><Relationship Id="rId363" Type="http://schemas.openxmlformats.org/officeDocument/2006/relationships/slide" Target="slides/slide362.xml"/><Relationship Id="rId570" Type="http://schemas.openxmlformats.org/officeDocument/2006/relationships/slide" Target="slides/slide569.xml"/><Relationship Id="rId1007" Type="http://schemas.openxmlformats.org/officeDocument/2006/relationships/slide" Target="slides/slide1006.xml"/><Relationship Id="rId1214" Type="http://schemas.openxmlformats.org/officeDocument/2006/relationships/slide" Target="slides/slide1213.xml"/><Relationship Id="rId1421" Type="http://schemas.openxmlformats.org/officeDocument/2006/relationships/slide" Target="slides/slide1420.xml"/><Relationship Id="rId1659" Type="http://schemas.openxmlformats.org/officeDocument/2006/relationships/slide" Target="slides/slide1658.xml"/><Relationship Id="rId223" Type="http://schemas.openxmlformats.org/officeDocument/2006/relationships/slide" Target="slides/slide222.xml"/><Relationship Id="rId430" Type="http://schemas.openxmlformats.org/officeDocument/2006/relationships/slide" Target="slides/slide429.xml"/><Relationship Id="rId668" Type="http://schemas.openxmlformats.org/officeDocument/2006/relationships/slide" Target="slides/slide667.xml"/><Relationship Id="rId875" Type="http://schemas.openxmlformats.org/officeDocument/2006/relationships/slide" Target="slides/slide874.xml"/><Relationship Id="rId1060" Type="http://schemas.openxmlformats.org/officeDocument/2006/relationships/slide" Target="slides/slide1059.xml"/><Relationship Id="rId1298" Type="http://schemas.openxmlformats.org/officeDocument/2006/relationships/slide" Target="slides/slide1297.xml"/><Relationship Id="rId1519" Type="http://schemas.openxmlformats.org/officeDocument/2006/relationships/slide" Target="slides/slide1518.xml"/><Relationship Id="rId18" Type="http://schemas.openxmlformats.org/officeDocument/2006/relationships/slide" Target="slides/slide17.xml"/><Relationship Id="rId528" Type="http://schemas.openxmlformats.org/officeDocument/2006/relationships/slide" Target="slides/slide527.xml"/><Relationship Id="rId735" Type="http://schemas.openxmlformats.org/officeDocument/2006/relationships/slide" Target="slides/slide734.xml"/><Relationship Id="rId942" Type="http://schemas.openxmlformats.org/officeDocument/2006/relationships/slide" Target="slides/slide941.xml"/><Relationship Id="rId1158" Type="http://schemas.openxmlformats.org/officeDocument/2006/relationships/slide" Target="slides/slide1157.xml"/><Relationship Id="rId1365" Type="http://schemas.openxmlformats.org/officeDocument/2006/relationships/slide" Target="slides/slide1364.xml"/><Relationship Id="rId1572" Type="http://schemas.openxmlformats.org/officeDocument/2006/relationships/slide" Target="slides/slide1571.xml"/><Relationship Id="rId167" Type="http://schemas.openxmlformats.org/officeDocument/2006/relationships/slide" Target="slides/slide166.xml"/><Relationship Id="rId374" Type="http://schemas.openxmlformats.org/officeDocument/2006/relationships/slide" Target="slides/slide373.xml"/><Relationship Id="rId581" Type="http://schemas.openxmlformats.org/officeDocument/2006/relationships/slide" Target="slides/slide580.xml"/><Relationship Id="rId1018" Type="http://schemas.openxmlformats.org/officeDocument/2006/relationships/slide" Target="slides/slide1017.xml"/><Relationship Id="rId1225" Type="http://schemas.openxmlformats.org/officeDocument/2006/relationships/slide" Target="slides/slide1224.xml"/><Relationship Id="rId1432" Type="http://schemas.openxmlformats.org/officeDocument/2006/relationships/slide" Target="slides/slide1431.xml"/><Relationship Id="rId71" Type="http://schemas.openxmlformats.org/officeDocument/2006/relationships/slide" Target="slides/slide70.xml"/><Relationship Id="rId234" Type="http://schemas.openxmlformats.org/officeDocument/2006/relationships/slide" Target="slides/slide233.xml"/><Relationship Id="rId679" Type="http://schemas.openxmlformats.org/officeDocument/2006/relationships/slide" Target="slides/slide678.xml"/><Relationship Id="rId802" Type="http://schemas.openxmlformats.org/officeDocument/2006/relationships/slide" Target="slides/slide801.xml"/><Relationship Id="rId886" Type="http://schemas.openxmlformats.org/officeDocument/2006/relationships/slide" Target="slides/slide885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41" Type="http://schemas.openxmlformats.org/officeDocument/2006/relationships/slide" Target="slides/slide440.xml"/><Relationship Id="rId539" Type="http://schemas.openxmlformats.org/officeDocument/2006/relationships/slide" Target="slides/slide538.xml"/><Relationship Id="rId746" Type="http://schemas.openxmlformats.org/officeDocument/2006/relationships/slide" Target="slides/slide745.xml"/><Relationship Id="rId1071" Type="http://schemas.openxmlformats.org/officeDocument/2006/relationships/slide" Target="slides/slide1070.xml"/><Relationship Id="rId1169" Type="http://schemas.openxmlformats.org/officeDocument/2006/relationships/slide" Target="slides/slide1168.xml"/><Relationship Id="rId1376" Type="http://schemas.openxmlformats.org/officeDocument/2006/relationships/slide" Target="slides/slide1375.xml"/><Relationship Id="rId1583" Type="http://schemas.openxmlformats.org/officeDocument/2006/relationships/slide" Target="slides/slide1582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953" Type="http://schemas.openxmlformats.org/officeDocument/2006/relationships/slide" Target="slides/slide952.xml"/><Relationship Id="rId1029" Type="http://schemas.openxmlformats.org/officeDocument/2006/relationships/slide" Target="slides/slide1028.xml"/><Relationship Id="rId1236" Type="http://schemas.openxmlformats.org/officeDocument/2006/relationships/slide" Target="slides/slide1235.xml"/><Relationship Id="rId82" Type="http://schemas.openxmlformats.org/officeDocument/2006/relationships/slide" Target="slides/slide81.xml"/><Relationship Id="rId385" Type="http://schemas.openxmlformats.org/officeDocument/2006/relationships/slide" Target="slides/slide384.xml"/><Relationship Id="rId592" Type="http://schemas.openxmlformats.org/officeDocument/2006/relationships/slide" Target="slides/slide591.xml"/><Relationship Id="rId606" Type="http://schemas.openxmlformats.org/officeDocument/2006/relationships/slide" Target="slides/slide605.xml"/><Relationship Id="rId813" Type="http://schemas.openxmlformats.org/officeDocument/2006/relationships/slide" Target="slides/slide812.xml"/><Relationship Id="rId1443" Type="http://schemas.openxmlformats.org/officeDocument/2006/relationships/slide" Target="slides/slide1442.xml"/><Relationship Id="rId1650" Type="http://schemas.openxmlformats.org/officeDocument/2006/relationships/slide" Target="slides/slide1649.xml"/><Relationship Id="rId245" Type="http://schemas.openxmlformats.org/officeDocument/2006/relationships/slide" Target="slides/slide244.xml"/><Relationship Id="rId452" Type="http://schemas.openxmlformats.org/officeDocument/2006/relationships/slide" Target="slides/slide451.xml"/><Relationship Id="rId897" Type="http://schemas.openxmlformats.org/officeDocument/2006/relationships/slide" Target="slides/slide896.xml"/><Relationship Id="rId1082" Type="http://schemas.openxmlformats.org/officeDocument/2006/relationships/slide" Target="slides/slide1081.xml"/><Relationship Id="rId1303" Type="http://schemas.openxmlformats.org/officeDocument/2006/relationships/slide" Target="slides/slide1302.xml"/><Relationship Id="rId1510" Type="http://schemas.openxmlformats.org/officeDocument/2006/relationships/slide" Target="slides/slide1509.xml"/><Relationship Id="rId105" Type="http://schemas.openxmlformats.org/officeDocument/2006/relationships/slide" Target="slides/slide104.xml"/><Relationship Id="rId312" Type="http://schemas.openxmlformats.org/officeDocument/2006/relationships/slide" Target="slides/slide311.xml"/><Relationship Id="rId757" Type="http://schemas.openxmlformats.org/officeDocument/2006/relationships/slide" Target="slides/slide756.xml"/><Relationship Id="rId964" Type="http://schemas.openxmlformats.org/officeDocument/2006/relationships/slide" Target="slides/slide963.xml"/><Relationship Id="rId1387" Type="http://schemas.openxmlformats.org/officeDocument/2006/relationships/slide" Target="slides/slide1386.xml"/><Relationship Id="rId1594" Type="http://schemas.openxmlformats.org/officeDocument/2006/relationships/slide" Target="slides/slide1593.xml"/><Relationship Id="rId1608" Type="http://schemas.openxmlformats.org/officeDocument/2006/relationships/slide" Target="slides/slide1607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96" Type="http://schemas.openxmlformats.org/officeDocument/2006/relationships/slide" Target="slides/slide395.xml"/><Relationship Id="rId617" Type="http://schemas.openxmlformats.org/officeDocument/2006/relationships/slide" Target="slides/slide616.xml"/><Relationship Id="rId824" Type="http://schemas.openxmlformats.org/officeDocument/2006/relationships/slide" Target="slides/slide823.xml"/><Relationship Id="rId1247" Type="http://schemas.openxmlformats.org/officeDocument/2006/relationships/slide" Target="slides/slide1246.xml"/><Relationship Id="rId1454" Type="http://schemas.openxmlformats.org/officeDocument/2006/relationships/slide" Target="slides/slide1453.xml"/><Relationship Id="rId1661" Type="http://schemas.openxmlformats.org/officeDocument/2006/relationships/slide" Target="slides/slide1660.xml"/><Relationship Id="rId256" Type="http://schemas.openxmlformats.org/officeDocument/2006/relationships/slide" Target="slides/slide255.xml"/><Relationship Id="rId463" Type="http://schemas.openxmlformats.org/officeDocument/2006/relationships/slide" Target="slides/slide462.xml"/><Relationship Id="rId670" Type="http://schemas.openxmlformats.org/officeDocument/2006/relationships/slide" Target="slides/slide669.xml"/><Relationship Id="rId1093" Type="http://schemas.openxmlformats.org/officeDocument/2006/relationships/slide" Target="slides/slide1092.xml"/><Relationship Id="rId1107" Type="http://schemas.openxmlformats.org/officeDocument/2006/relationships/slide" Target="slides/slide1106.xml"/><Relationship Id="rId1314" Type="http://schemas.openxmlformats.org/officeDocument/2006/relationships/slide" Target="slides/slide1313.xml"/><Relationship Id="rId1521" Type="http://schemas.openxmlformats.org/officeDocument/2006/relationships/slide" Target="slides/slide1520.xml"/><Relationship Id="rId116" Type="http://schemas.openxmlformats.org/officeDocument/2006/relationships/slide" Target="slides/slide115.xml"/><Relationship Id="rId323" Type="http://schemas.openxmlformats.org/officeDocument/2006/relationships/slide" Target="slides/slide322.xml"/><Relationship Id="rId530" Type="http://schemas.openxmlformats.org/officeDocument/2006/relationships/slide" Target="slides/slide529.xml"/><Relationship Id="rId768" Type="http://schemas.openxmlformats.org/officeDocument/2006/relationships/slide" Target="slides/slide767.xml"/><Relationship Id="rId975" Type="http://schemas.openxmlformats.org/officeDocument/2006/relationships/slide" Target="slides/slide974.xml"/><Relationship Id="rId1160" Type="http://schemas.openxmlformats.org/officeDocument/2006/relationships/slide" Target="slides/slide1159.xml"/><Relationship Id="rId1398" Type="http://schemas.openxmlformats.org/officeDocument/2006/relationships/slide" Target="slides/slide1397.xml"/><Relationship Id="rId1619" Type="http://schemas.openxmlformats.org/officeDocument/2006/relationships/slide" Target="slides/slide1618.xml"/><Relationship Id="rId20" Type="http://schemas.openxmlformats.org/officeDocument/2006/relationships/slide" Target="slides/slide19.xml"/><Relationship Id="rId628" Type="http://schemas.openxmlformats.org/officeDocument/2006/relationships/slide" Target="slides/slide627.xml"/><Relationship Id="rId835" Type="http://schemas.openxmlformats.org/officeDocument/2006/relationships/slide" Target="slides/slide834.xml"/><Relationship Id="rId1258" Type="http://schemas.openxmlformats.org/officeDocument/2006/relationships/slide" Target="slides/slide1257.xml"/><Relationship Id="rId1465" Type="http://schemas.openxmlformats.org/officeDocument/2006/relationships/slide" Target="slides/slide1464.xml"/><Relationship Id="rId1672" Type="http://schemas.openxmlformats.org/officeDocument/2006/relationships/slide" Target="slides/slide1671.xml"/><Relationship Id="rId267" Type="http://schemas.openxmlformats.org/officeDocument/2006/relationships/slide" Target="slides/slide266.xml"/><Relationship Id="rId474" Type="http://schemas.openxmlformats.org/officeDocument/2006/relationships/slide" Target="slides/slide473.xml"/><Relationship Id="rId1020" Type="http://schemas.openxmlformats.org/officeDocument/2006/relationships/slide" Target="slides/slide1019.xml"/><Relationship Id="rId1118" Type="http://schemas.openxmlformats.org/officeDocument/2006/relationships/slide" Target="slides/slide1117.xml"/><Relationship Id="rId1325" Type="http://schemas.openxmlformats.org/officeDocument/2006/relationships/slide" Target="slides/slide1324.xml"/><Relationship Id="rId1532" Type="http://schemas.openxmlformats.org/officeDocument/2006/relationships/slide" Target="slides/slide1531.xml"/><Relationship Id="rId127" Type="http://schemas.openxmlformats.org/officeDocument/2006/relationships/slide" Target="slides/slide126.xml"/><Relationship Id="rId681" Type="http://schemas.openxmlformats.org/officeDocument/2006/relationships/slide" Target="slides/slide680.xml"/><Relationship Id="rId779" Type="http://schemas.openxmlformats.org/officeDocument/2006/relationships/slide" Target="slides/slide778.xml"/><Relationship Id="rId902" Type="http://schemas.openxmlformats.org/officeDocument/2006/relationships/slide" Target="slides/slide901.xml"/><Relationship Id="rId986" Type="http://schemas.openxmlformats.org/officeDocument/2006/relationships/slide" Target="slides/slide985.xml"/><Relationship Id="rId31" Type="http://schemas.openxmlformats.org/officeDocument/2006/relationships/slide" Target="slides/slide30.xml"/><Relationship Id="rId334" Type="http://schemas.openxmlformats.org/officeDocument/2006/relationships/slide" Target="slides/slide333.xml"/><Relationship Id="rId541" Type="http://schemas.openxmlformats.org/officeDocument/2006/relationships/slide" Target="slides/slide540.xml"/><Relationship Id="rId639" Type="http://schemas.openxmlformats.org/officeDocument/2006/relationships/slide" Target="slides/slide638.xml"/><Relationship Id="rId1171" Type="http://schemas.openxmlformats.org/officeDocument/2006/relationships/slide" Target="slides/slide1170.xml"/><Relationship Id="rId1269" Type="http://schemas.openxmlformats.org/officeDocument/2006/relationships/slide" Target="slides/slide1268.xml"/><Relationship Id="rId1476" Type="http://schemas.openxmlformats.org/officeDocument/2006/relationships/slide" Target="slides/slide1475.xml"/><Relationship Id="rId180" Type="http://schemas.openxmlformats.org/officeDocument/2006/relationships/slide" Target="slides/slide179.xml"/><Relationship Id="rId278" Type="http://schemas.openxmlformats.org/officeDocument/2006/relationships/slide" Target="slides/slide277.xml"/><Relationship Id="rId401" Type="http://schemas.openxmlformats.org/officeDocument/2006/relationships/slide" Target="slides/slide400.xml"/><Relationship Id="rId846" Type="http://schemas.openxmlformats.org/officeDocument/2006/relationships/slide" Target="slides/slide845.xml"/><Relationship Id="rId1031" Type="http://schemas.openxmlformats.org/officeDocument/2006/relationships/slide" Target="slides/slide1030.xml"/><Relationship Id="rId1129" Type="http://schemas.openxmlformats.org/officeDocument/2006/relationships/slide" Target="slides/slide1128.xml"/><Relationship Id="rId1683" Type="http://schemas.openxmlformats.org/officeDocument/2006/relationships/slide" Target="slides/slide1682.xml"/><Relationship Id="rId485" Type="http://schemas.openxmlformats.org/officeDocument/2006/relationships/slide" Target="slides/slide484.xml"/><Relationship Id="rId692" Type="http://schemas.openxmlformats.org/officeDocument/2006/relationships/slide" Target="slides/slide691.xml"/><Relationship Id="rId706" Type="http://schemas.openxmlformats.org/officeDocument/2006/relationships/slide" Target="slides/slide705.xml"/><Relationship Id="rId913" Type="http://schemas.openxmlformats.org/officeDocument/2006/relationships/slide" Target="slides/slide912.xml"/><Relationship Id="rId1336" Type="http://schemas.openxmlformats.org/officeDocument/2006/relationships/slide" Target="slides/slide1335.xml"/><Relationship Id="rId1543" Type="http://schemas.openxmlformats.org/officeDocument/2006/relationships/slide" Target="slides/slide1542.xml"/><Relationship Id="rId42" Type="http://schemas.openxmlformats.org/officeDocument/2006/relationships/slide" Target="slides/slide41.xml"/><Relationship Id="rId138" Type="http://schemas.openxmlformats.org/officeDocument/2006/relationships/slide" Target="slides/slide137.xml"/><Relationship Id="rId345" Type="http://schemas.openxmlformats.org/officeDocument/2006/relationships/slide" Target="slides/slide344.xml"/><Relationship Id="rId552" Type="http://schemas.openxmlformats.org/officeDocument/2006/relationships/slide" Target="slides/slide551.xml"/><Relationship Id="rId997" Type="http://schemas.openxmlformats.org/officeDocument/2006/relationships/slide" Target="slides/slide996.xml"/><Relationship Id="rId1182" Type="http://schemas.openxmlformats.org/officeDocument/2006/relationships/slide" Target="slides/slide1181.xml"/><Relationship Id="rId1403" Type="http://schemas.openxmlformats.org/officeDocument/2006/relationships/slide" Target="slides/slide1402.xml"/><Relationship Id="rId1610" Type="http://schemas.openxmlformats.org/officeDocument/2006/relationships/slide" Target="slides/slide160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412" Type="http://schemas.openxmlformats.org/officeDocument/2006/relationships/slide" Target="slides/slide411.xml"/><Relationship Id="rId857" Type="http://schemas.openxmlformats.org/officeDocument/2006/relationships/slide" Target="slides/slide856.xml"/><Relationship Id="rId1042" Type="http://schemas.openxmlformats.org/officeDocument/2006/relationships/slide" Target="slides/slide1041.xml"/><Relationship Id="rId1487" Type="http://schemas.openxmlformats.org/officeDocument/2006/relationships/slide" Target="slides/slide1486.xml"/><Relationship Id="rId1694" Type="http://schemas.openxmlformats.org/officeDocument/2006/relationships/slide" Target="slides/slide1693.xml"/><Relationship Id="rId1708" Type="http://schemas.openxmlformats.org/officeDocument/2006/relationships/slide" Target="slides/slide1707.xml"/><Relationship Id="rId289" Type="http://schemas.openxmlformats.org/officeDocument/2006/relationships/slide" Target="slides/slide288.xml"/><Relationship Id="rId496" Type="http://schemas.openxmlformats.org/officeDocument/2006/relationships/slide" Target="slides/slide495.xml"/><Relationship Id="rId717" Type="http://schemas.openxmlformats.org/officeDocument/2006/relationships/slide" Target="slides/slide716.xml"/><Relationship Id="rId924" Type="http://schemas.openxmlformats.org/officeDocument/2006/relationships/slide" Target="slides/slide923.xml"/><Relationship Id="rId1347" Type="http://schemas.openxmlformats.org/officeDocument/2006/relationships/slide" Target="slides/slide1346.xml"/><Relationship Id="rId1554" Type="http://schemas.openxmlformats.org/officeDocument/2006/relationships/slide" Target="slides/slide1553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356" Type="http://schemas.openxmlformats.org/officeDocument/2006/relationships/slide" Target="slides/slide355.xml"/><Relationship Id="rId563" Type="http://schemas.openxmlformats.org/officeDocument/2006/relationships/slide" Target="slides/slide562.xml"/><Relationship Id="rId770" Type="http://schemas.openxmlformats.org/officeDocument/2006/relationships/slide" Target="slides/slide769.xml"/><Relationship Id="rId1193" Type="http://schemas.openxmlformats.org/officeDocument/2006/relationships/slide" Target="slides/slide1192.xml"/><Relationship Id="rId1207" Type="http://schemas.openxmlformats.org/officeDocument/2006/relationships/slide" Target="slides/slide1206.xml"/><Relationship Id="rId1414" Type="http://schemas.openxmlformats.org/officeDocument/2006/relationships/slide" Target="slides/slide1413.xml"/><Relationship Id="rId1621" Type="http://schemas.openxmlformats.org/officeDocument/2006/relationships/slide" Target="slides/slide1620.xml"/><Relationship Id="rId216" Type="http://schemas.openxmlformats.org/officeDocument/2006/relationships/slide" Target="slides/slide215.xml"/><Relationship Id="rId423" Type="http://schemas.openxmlformats.org/officeDocument/2006/relationships/slide" Target="slides/slide422.xml"/><Relationship Id="rId868" Type="http://schemas.openxmlformats.org/officeDocument/2006/relationships/slide" Target="slides/slide867.xml"/><Relationship Id="rId1053" Type="http://schemas.openxmlformats.org/officeDocument/2006/relationships/slide" Target="slides/slide1052.xml"/><Relationship Id="rId1260" Type="http://schemas.openxmlformats.org/officeDocument/2006/relationships/slide" Target="slides/slide1259.xml"/><Relationship Id="rId1498" Type="http://schemas.openxmlformats.org/officeDocument/2006/relationships/slide" Target="slides/slide1497.xml"/><Relationship Id="rId630" Type="http://schemas.openxmlformats.org/officeDocument/2006/relationships/slide" Target="slides/slide629.xml"/><Relationship Id="rId728" Type="http://schemas.openxmlformats.org/officeDocument/2006/relationships/slide" Target="slides/slide727.xml"/><Relationship Id="rId935" Type="http://schemas.openxmlformats.org/officeDocument/2006/relationships/slide" Target="slides/slide934.xml"/><Relationship Id="rId1358" Type="http://schemas.openxmlformats.org/officeDocument/2006/relationships/slide" Target="slides/slide1357.xml"/><Relationship Id="rId1565" Type="http://schemas.openxmlformats.org/officeDocument/2006/relationships/slide" Target="slides/slide1564.xml"/><Relationship Id="rId64" Type="http://schemas.openxmlformats.org/officeDocument/2006/relationships/slide" Target="slides/slide63.xml"/><Relationship Id="rId367" Type="http://schemas.openxmlformats.org/officeDocument/2006/relationships/slide" Target="slides/slide366.xml"/><Relationship Id="rId574" Type="http://schemas.openxmlformats.org/officeDocument/2006/relationships/slide" Target="slides/slide573.xml"/><Relationship Id="rId1120" Type="http://schemas.openxmlformats.org/officeDocument/2006/relationships/slide" Target="slides/slide1119.xml"/><Relationship Id="rId1218" Type="http://schemas.openxmlformats.org/officeDocument/2006/relationships/slide" Target="slides/slide1217.xml"/><Relationship Id="rId1425" Type="http://schemas.openxmlformats.org/officeDocument/2006/relationships/slide" Target="slides/slide1424.xml"/><Relationship Id="rId227" Type="http://schemas.openxmlformats.org/officeDocument/2006/relationships/slide" Target="slides/slide226.xml"/><Relationship Id="rId781" Type="http://schemas.openxmlformats.org/officeDocument/2006/relationships/slide" Target="slides/slide780.xml"/><Relationship Id="rId879" Type="http://schemas.openxmlformats.org/officeDocument/2006/relationships/slide" Target="slides/slide878.xml"/><Relationship Id="rId1632" Type="http://schemas.openxmlformats.org/officeDocument/2006/relationships/slide" Target="slides/slide1631.xml"/><Relationship Id="rId434" Type="http://schemas.openxmlformats.org/officeDocument/2006/relationships/slide" Target="slides/slide433.xml"/><Relationship Id="rId641" Type="http://schemas.openxmlformats.org/officeDocument/2006/relationships/slide" Target="slides/slide640.xml"/><Relationship Id="rId739" Type="http://schemas.openxmlformats.org/officeDocument/2006/relationships/slide" Target="slides/slide738.xml"/><Relationship Id="rId1064" Type="http://schemas.openxmlformats.org/officeDocument/2006/relationships/slide" Target="slides/slide1063.xml"/><Relationship Id="rId1271" Type="http://schemas.openxmlformats.org/officeDocument/2006/relationships/slide" Target="slides/slide1270.xml"/><Relationship Id="rId1369" Type="http://schemas.openxmlformats.org/officeDocument/2006/relationships/slide" Target="slides/slide1368.xml"/><Relationship Id="rId1576" Type="http://schemas.openxmlformats.org/officeDocument/2006/relationships/slide" Target="slides/slide1575.xml"/><Relationship Id="rId280" Type="http://schemas.openxmlformats.org/officeDocument/2006/relationships/slide" Target="slides/slide279.xml"/><Relationship Id="rId501" Type="http://schemas.openxmlformats.org/officeDocument/2006/relationships/slide" Target="slides/slide500.xml"/><Relationship Id="rId946" Type="http://schemas.openxmlformats.org/officeDocument/2006/relationships/slide" Target="slides/slide945.xml"/><Relationship Id="rId1131" Type="http://schemas.openxmlformats.org/officeDocument/2006/relationships/slide" Target="slides/slide1130.xml"/><Relationship Id="rId1229" Type="http://schemas.openxmlformats.org/officeDocument/2006/relationships/slide" Target="slides/slide1228.xml"/><Relationship Id="rId75" Type="http://schemas.openxmlformats.org/officeDocument/2006/relationships/slide" Target="slides/slide74.xml"/><Relationship Id="rId140" Type="http://schemas.openxmlformats.org/officeDocument/2006/relationships/slide" Target="slides/slide139.xml"/><Relationship Id="rId378" Type="http://schemas.openxmlformats.org/officeDocument/2006/relationships/slide" Target="slides/slide377.xml"/><Relationship Id="rId585" Type="http://schemas.openxmlformats.org/officeDocument/2006/relationships/slide" Target="slides/slide584.xml"/><Relationship Id="rId792" Type="http://schemas.openxmlformats.org/officeDocument/2006/relationships/slide" Target="slides/slide791.xml"/><Relationship Id="rId806" Type="http://schemas.openxmlformats.org/officeDocument/2006/relationships/slide" Target="slides/slide805.xml"/><Relationship Id="rId1436" Type="http://schemas.openxmlformats.org/officeDocument/2006/relationships/slide" Target="slides/slide1435.xml"/><Relationship Id="rId1643" Type="http://schemas.openxmlformats.org/officeDocument/2006/relationships/slide" Target="slides/slide1642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445" Type="http://schemas.openxmlformats.org/officeDocument/2006/relationships/slide" Target="slides/slide444.xml"/><Relationship Id="rId652" Type="http://schemas.openxmlformats.org/officeDocument/2006/relationships/slide" Target="slides/slide651.xml"/><Relationship Id="rId1075" Type="http://schemas.openxmlformats.org/officeDocument/2006/relationships/slide" Target="slides/slide1074.xml"/><Relationship Id="rId1282" Type="http://schemas.openxmlformats.org/officeDocument/2006/relationships/slide" Target="slides/slide1281.xml"/><Relationship Id="rId1503" Type="http://schemas.openxmlformats.org/officeDocument/2006/relationships/slide" Target="slides/slide1502.xml"/><Relationship Id="rId1710" Type="http://schemas.openxmlformats.org/officeDocument/2006/relationships/slide" Target="slides/slide1709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512" Type="http://schemas.openxmlformats.org/officeDocument/2006/relationships/slide" Target="slides/slide511.xml"/><Relationship Id="rId957" Type="http://schemas.openxmlformats.org/officeDocument/2006/relationships/slide" Target="slides/slide956.xml"/><Relationship Id="rId1142" Type="http://schemas.openxmlformats.org/officeDocument/2006/relationships/slide" Target="slides/slide1141.xml"/><Relationship Id="rId1587" Type="http://schemas.openxmlformats.org/officeDocument/2006/relationships/slide" Target="slides/slide1586.xml"/><Relationship Id="rId86" Type="http://schemas.openxmlformats.org/officeDocument/2006/relationships/slide" Target="slides/slide85.xml"/><Relationship Id="rId151" Type="http://schemas.openxmlformats.org/officeDocument/2006/relationships/slide" Target="slides/slide150.xml"/><Relationship Id="rId389" Type="http://schemas.openxmlformats.org/officeDocument/2006/relationships/slide" Target="slides/slide388.xml"/><Relationship Id="rId596" Type="http://schemas.openxmlformats.org/officeDocument/2006/relationships/slide" Target="slides/slide595.xml"/><Relationship Id="rId817" Type="http://schemas.openxmlformats.org/officeDocument/2006/relationships/slide" Target="slides/slide816.xml"/><Relationship Id="rId1002" Type="http://schemas.openxmlformats.org/officeDocument/2006/relationships/slide" Target="slides/slide1001.xml"/><Relationship Id="rId1447" Type="http://schemas.openxmlformats.org/officeDocument/2006/relationships/slide" Target="slides/slide1446.xml"/><Relationship Id="rId1654" Type="http://schemas.openxmlformats.org/officeDocument/2006/relationships/slide" Target="slides/slide1653.xml"/><Relationship Id="rId249" Type="http://schemas.openxmlformats.org/officeDocument/2006/relationships/slide" Target="slides/slide248.xml"/><Relationship Id="rId456" Type="http://schemas.openxmlformats.org/officeDocument/2006/relationships/slide" Target="slides/slide455.xml"/><Relationship Id="rId663" Type="http://schemas.openxmlformats.org/officeDocument/2006/relationships/slide" Target="slides/slide662.xml"/><Relationship Id="rId870" Type="http://schemas.openxmlformats.org/officeDocument/2006/relationships/slide" Target="slides/slide869.xml"/><Relationship Id="rId1086" Type="http://schemas.openxmlformats.org/officeDocument/2006/relationships/slide" Target="slides/slide1085.xml"/><Relationship Id="rId1293" Type="http://schemas.openxmlformats.org/officeDocument/2006/relationships/slide" Target="slides/slide1292.xml"/><Relationship Id="rId1307" Type="http://schemas.openxmlformats.org/officeDocument/2006/relationships/slide" Target="slides/slide1306.xml"/><Relationship Id="rId1514" Type="http://schemas.openxmlformats.org/officeDocument/2006/relationships/slide" Target="slides/slide1513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16" Type="http://schemas.openxmlformats.org/officeDocument/2006/relationships/slide" Target="slides/slide315.xml"/><Relationship Id="rId523" Type="http://schemas.openxmlformats.org/officeDocument/2006/relationships/slide" Target="slides/slide522.xml"/><Relationship Id="rId968" Type="http://schemas.openxmlformats.org/officeDocument/2006/relationships/slide" Target="slides/slide967.xml"/><Relationship Id="rId1153" Type="http://schemas.openxmlformats.org/officeDocument/2006/relationships/slide" Target="slides/slide1152.xml"/><Relationship Id="rId1598" Type="http://schemas.openxmlformats.org/officeDocument/2006/relationships/slide" Target="slides/slide1597.xml"/><Relationship Id="rId97" Type="http://schemas.openxmlformats.org/officeDocument/2006/relationships/slide" Target="slides/slide96.xml"/><Relationship Id="rId730" Type="http://schemas.openxmlformats.org/officeDocument/2006/relationships/slide" Target="slides/slide729.xml"/><Relationship Id="rId828" Type="http://schemas.openxmlformats.org/officeDocument/2006/relationships/slide" Target="slides/slide827.xml"/><Relationship Id="rId1013" Type="http://schemas.openxmlformats.org/officeDocument/2006/relationships/slide" Target="slides/slide1012.xml"/><Relationship Id="rId1360" Type="http://schemas.openxmlformats.org/officeDocument/2006/relationships/slide" Target="slides/slide1359.xml"/><Relationship Id="rId1458" Type="http://schemas.openxmlformats.org/officeDocument/2006/relationships/slide" Target="slides/slide1457.xml"/><Relationship Id="rId1665" Type="http://schemas.openxmlformats.org/officeDocument/2006/relationships/slide" Target="slides/slide1664.xml"/><Relationship Id="rId162" Type="http://schemas.openxmlformats.org/officeDocument/2006/relationships/slide" Target="slides/slide161.xml"/><Relationship Id="rId467" Type="http://schemas.openxmlformats.org/officeDocument/2006/relationships/slide" Target="slides/slide466.xml"/><Relationship Id="rId1097" Type="http://schemas.openxmlformats.org/officeDocument/2006/relationships/slide" Target="slides/slide1096.xml"/><Relationship Id="rId1220" Type="http://schemas.openxmlformats.org/officeDocument/2006/relationships/slide" Target="slides/slide1219.xml"/><Relationship Id="rId1318" Type="http://schemas.openxmlformats.org/officeDocument/2006/relationships/slide" Target="slides/slide1317.xml"/><Relationship Id="rId1525" Type="http://schemas.openxmlformats.org/officeDocument/2006/relationships/slide" Target="slides/slide1524.xml"/><Relationship Id="rId674" Type="http://schemas.openxmlformats.org/officeDocument/2006/relationships/slide" Target="slides/slide673.xml"/><Relationship Id="rId881" Type="http://schemas.openxmlformats.org/officeDocument/2006/relationships/slide" Target="slides/slide880.xml"/><Relationship Id="rId979" Type="http://schemas.openxmlformats.org/officeDocument/2006/relationships/slide" Target="slides/slide978.xml"/><Relationship Id="rId24" Type="http://schemas.openxmlformats.org/officeDocument/2006/relationships/slide" Target="slides/slide23.xml"/><Relationship Id="rId327" Type="http://schemas.openxmlformats.org/officeDocument/2006/relationships/slide" Target="slides/slide326.xml"/><Relationship Id="rId534" Type="http://schemas.openxmlformats.org/officeDocument/2006/relationships/slide" Target="slides/slide533.xml"/><Relationship Id="rId741" Type="http://schemas.openxmlformats.org/officeDocument/2006/relationships/slide" Target="slides/slide740.xml"/><Relationship Id="rId839" Type="http://schemas.openxmlformats.org/officeDocument/2006/relationships/slide" Target="slides/slide838.xml"/><Relationship Id="rId1164" Type="http://schemas.openxmlformats.org/officeDocument/2006/relationships/slide" Target="slides/slide1163.xml"/><Relationship Id="rId1371" Type="http://schemas.openxmlformats.org/officeDocument/2006/relationships/slide" Target="slides/slide1370.xml"/><Relationship Id="rId1469" Type="http://schemas.openxmlformats.org/officeDocument/2006/relationships/slide" Target="slides/slide1468.xml"/><Relationship Id="rId173" Type="http://schemas.openxmlformats.org/officeDocument/2006/relationships/slide" Target="slides/slide172.xml"/><Relationship Id="rId380" Type="http://schemas.openxmlformats.org/officeDocument/2006/relationships/slide" Target="slides/slide379.xml"/><Relationship Id="rId601" Type="http://schemas.openxmlformats.org/officeDocument/2006/relationships/slide" Target="slides/slide600.xml"/><Relationship Id="rId1024" Type="http://schemas.openxmlformats.org/officeDocument/2006/relationships/slide" Target="slides/slide1023.xml"/><Relationship Id="rId1231" Type="http://schemas.openxmlformats.org/officeDocument/2006/relationships/slide" Target="slides/slide1230.xml"/><Relationship Id="rId1676" Type="http://schemas.openxmlformats.org/officeDocument/2006/relationships/slide" Target="slides/slide1675.xml"/><Relationship Id="rId240" Type="http://schemas.openxmlformats.org/officeDocument/2006/relationships/slide" Target="slides/slide239.xml"/><Relationship Id="rId478" Type="http://schemas.openxmlformats.org/officeDocument/2006/relationships/slide" Target="slides/slide477.xml"/><Relationship Id="rId685" Type="http://schemas.openxmlformats.org/officeDocument/2006/relationships/slide" Target="slides/slide684.xml"/><Relationship Id="rId892" Type="http://schemas.openxmlformats.org/officeDocument/2006/relationships/slide" Target="slides/slide891.xml"/><Relationship Id="rId906" Type="http://schemas.openxmlformats.org/officeDocument/2006/relationships/slide" Target="slides/slide905.xml"/><Relationship Id="rId1329" Type="http://schemas.openxmlformats.org/officeDocument/2006/relationships/slide" Target="slides/slide1328.xml"/><Relationship Id="rId1536" Type="http://schemas.openxmlformats.org/officeDocument/2006/relationships/slide" Target="slides/slide1535.xml"/><Relationship Id="rId35" Type="http://schemas.openxmlformats.org/officeDocument/2006/relationships/slide" Target="slides/slide34.xml"/><Relationship Id="rId100" Type="http://schemas.openxmlformats.org/officeDocument/2006/relationships/slide" Target="slides/slide99.xml"/><Relationship Id="rId338" Type="http://schemas.openxmlformats.org/officeDocument/2006/relationships/slide" Target="slides/slide337.xml"/><Relationship Id="rId545" Type="http://schemas.openxmlformats.org/officeDocument/2006/relationships/slide" Target="slides/slide544.xml"/><Relationship Id="rId752" Type="http://schemas.openxmlformats.org/officeDocument/2006/relationships/slide" Target="slides/slide751.xml"/><Relationship Id="rId1175" Type="http://schemas.openxmlformats.org/officeDocument/2006/relationships/slide" Target="slides/slide1174.xml"/><Relationship Id="rId1382" Type="http://schemas.openxmlformats.org/officeDocument/2006/relationships/slide" Target="slides/slide1381.xml"/><Relationship Id="rId1603" Type="http://schemas.openxmlformats.org/officeDocument/2006/relationships/slide" Target="slides/slide1602.xml"/><Relationship Id="rId184" Type="http://schemas.openxmlformats.org/officeDocument/2006/relationships/slide" Target="slides/slide183.xml"/><Relationship Id="rId391" Type="http://schemas.openxmlformats.org/officeDocument/2006/relationships/slide" Target="slides/slide390.xml"/><Relationship Id="rId405" Type="http://schemas.openxmlformats.org/officeDocument/2006/relationships/slide" Target="slides/slide404.xml"/><Relationship Id="rId612" Type="http://schemas.openxmlformats.org/officeDocument/2006/relationships/slide" Target="slides/slide611.xml"/><Relationship Id="rId1035" Type="http://schemas.openxmlformats.org/officeDocument/2006/relationships/slide" Target="slides/slide1034.xml"/><Relationship Id="rId1242" Type="http://schemas.openxmlformats.org/officeDocument/2006/relationships/slide" Target="slides/slide1241.xml"/><Relationship Id="rId1687" Type="http://schemas.openxmlformats.org/officeDocument/2006/relationships/slide" Target="slides/slide1686.xml"/><Relationship Id="rId251" Type="http://schemas.openxmlformats.org/officeDocument/2006/relationships/slide" Target="slides/slide250.xml"/><Relationship Id="rId489" Type="http://schemas.openxmlformats.org/officeDocument/2006/relationships/slide" Target="slides/slide488.xml"/><Relationship Id="rId696" Type="http://schemas.openxmlformats.org/officeDocument/2006/relationships/slide" Target="slides/slide695.xml"/><Relationship Id="rId917" Type="http://schemas.openxmlformats.org/officeDocument/2006/relationships/slide" Target="slides/slide916.xml"/><Relationship Id="rId1102" Type="http://schemas.openxmlformats.org/officeDocument/2006/relationships/slide" Target="slides/slide1101.xml"/><Relationship Id="rId1547" Type="http://schemas.openxmlformats.org/officeDocument/2006/relationships/slide" Target="slides/slide1546.xml"/><Relationship Id="rId46" Type="http://schemas.openxmlformats.org/officeDocument/2006/relationships/slide" Target="slides/slide45.xml"/><Relationship Id="rId349" Type="http://schemas.openxmlformats.org/officeDocument/2006/relationships/slide" Target="slides/slide348.xml"/><Relationship Id="rId556" Type="http://schemas.openxmlformats.org/officeDocument/2006/relationships/slide" Target="slides/slide555.xml"/><Relationship Id="rId763" Type="http://schemas.openxmlformats.org/officeDocument/2006/relationships/slide" Target="slides/slide762.xml"/><Relationship Id="rId1186" Type="http://schemas.openxmlformats.org/officeDocument/2006/relationships/slide" Target="slides/slide1185.xml"/><Relationship Id="rId1393" Type="http://schemas.openxmlformats.org/officeDocument/2006/relationships/slide" Target="slides/slide1392.xml"/><Relationship Id="rId1407" Type="http://schemas.openxmlformats.org/officeDocument/2006/relationships/slide" Target="slides/slide1406.xml"/><Relationship Id="rId1614" Type="http://schemas.openxmlformats.org/officeDocument/2006/relationships/slide" Target="slides/slide1613.xml"/><Relationship Id="rId111" Type="http://schemas.openxmlformats.org/officeDocument/2006/relationships/slide" Target="slides/slide110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416" Type="http://schemas.openxmlformats.org/officeDocument/2006/relationships/slide" Target="slides/slide415.xml"/><Relationship Id="rId970" Type="http://schemas.openxmlformats.org/officeDocument/2006/relationships/slide" Target="slides/slide969.xml"/><Relationship Id="rId1046" Type="http://schemas.openxmlformats.org/officeDocument/2006/relationships/slide" Target="slides/slide1045.xml"/><Relationship Id="rId1253" Type="http://schemas.openxmlformats.org/officeDocument/2006/relationships/slide" Target="slides/slide1252.xml"/><Relationship Id="rId1698" Type="http://schemas.openxmlformats.org/officeDocument/2006/relationships/slide" Target="slides/slide1697.xml"/><Relationship Id="rId623" Type="http://schemas.openxmlformats.org/officeDocument/2006/relationships/slide" Target="slides/slide622.xml"/><Relationship Id="rId830" Type="http://schemas.openxmlformats.org/officeDocument/2006/relationships/slide" Target="slides/slide829.xml"/><Relationship Id="rId928" Type="http://schemas.openxmlformats.org/officeDocument/2006/relationships/slide" Target="slides/slide927.xml"/><Relationship Id="rId1460" Type="http://schemas.openxmlformats.org/officeDocument/2006/relationships/slide" Target="slides/slide1459.xml"/><Relationship Id="rId1558" Type="http://schemas.openxmlformats.org/officeDocument/2006/relationships/slide" Target="slides/slide1557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567" Type="http://schemas.openxmlformats.org/officeDocument/2006/relationships/slide" Target="slides/slide566.xml"/><Relationship Id="rId1113" Type="http://schemas.openxmlformats.org/officeDocument/2006/relationships/slide" Target="slides/slide1112.xml"/><Relationship Id="rId1197" Type="http://schemas.openxmlformats.org/officeDocument/2006/relationships/slide" Target="slides/slide1196.xml"/><Relationship Id="rId1320" Type="http://schemas.openxmlformats.org/officeDocument/2006/relationships/slide" Target="slides/slide1319.xml"/><Relationship Id="rId1418" Type="http://schemas.openxmlformats.org/officeDocument/2006/relationships/slide" Target="slides/slide1417.xml"/><Relationship Id="rId122" Type="http://schemas.openxmlformats.org/officeDocument/2006/relationships/slide" Target="slides/slide121.xml"/><Relationship Id="rId774" Type="http://schemas.openxmlformats.org/officeDocument/2006/relationships/slide" Target="slides/slide773.xml"/><Relationship Id="rId981" Type="http://schemas.openxmlformats.org/officeDocument/2006/relationships/slide" Target="slides/slide980.xml"/><Relationship Id="rId1057" Type="http://schemas.openxmlformats.org/officeDocument/2006/relationships/slide" Target="slides/slide1056.xml"/><Relationship Id="rId1625" Type="http://schemas.openxmlformats.org/officeDocument/2006/relationships/slide" Target="slides/slide1624.xml"/><Relationship Id="rId427" Type="http://schemas.openxmlformats.org/officeDocument/2006/relationships/slide" Target="slides/slide426.xml"/><Relationship Id="rId634" Type="http://schemas.openxmlformats.org/officeDocument/2006/relationships/slide" Target="slides/slide633.xml"/><Relationship Id="rId841" Type="http://schemas.openxmlformats.org/officeDocument/2006/relationships/slide" Target="slides/slide840.xml"/><Relationship Id="rId1264" Type="http://schemas.openxmlformats.org/officeDocument/2006/relationships/slide" Target="slides/slide1263.xml"/><Relationship Id="rId1471" Type="http://schemas.openxmlformats.org/officeDocument/2006/relationships/slide" Target="slides/slide1470.xml"/><Relationship Id="rId1569" Type="http://schemas.openxmlformats.org/officeDocument/2006/relationships/slide" Target="slides/slide1568.xml"/><Relationship Id="rId273" Type="http://schemas.openxmlformats.org/officeDocument/2006/relationships/slide" Target="slides/slide272.xml"/><Relationship Id="rId480" Type="http://schemas.openxmlformats.org/officeDocument/2006/relationships/slide" Target="slides/slide479.xml"/><Relationship Id="rId701" Type="http://schemas.openxmlformats.org/officeDocument/2006/relationships/slide" Target="slides/slide700.xml"/><Relationship Id="rId939" Type="http://schemas.openxmlformats.org/officeDocument/2006/relationships/slide" Target="slides/slide938.xml"/><Relationship Id="rId1124" Type="http://schemas.openxmlformats.org/officeDocument/2006/relationships/slide" Target="slides/slide1123.xml"/><Relationship Id="rId1331" Type="http://schemas.openxmlformats.org/officeDocument/2006/relationships/slide" Target="slides/slide1330.xml"/><Relationship Id="rId68" Type="http://schemas.openxmlformats.org/officeDocument/2006/relationships/slide" Target="slides/slide67.xml"/><Relationship Id="rId133" Type="http://schemas.openxmlformats.org/officeDocument/2006/relationships/slide" Target="slides/slide132.xml"/><Relationship Id="rId340" Type="http://schemas.openxmlformats.org/officeDocument/2006/relationships/slide" Target="slides/slide339.xml"/><Relationship Id="rId578" Type="http://schemas.openxmlformats.org/officeDocument/2006/relationships/slide" Target="slides/slide577.xml"/><Relationship Id="rId785" Type="http://schemas.openxmlformats.org/officeDocument/2006/relationships/slide" Target="slides/slide784.xml"/><Relationship Id="rId992" Type="http://schemas.openxmlformats.org/officeDocument/2006/relationships/slide" Target="slides/slide991.xml"/><Relationship Id="rId1429" Type="http://schemas.openxmlformats.org/officeDocument/2006/relationships/slide" Target="slides/slide1428.xml"/><Relationship Id="rId1636" Type="http://schemas.openxmlformats.org/officeDocument/2006/relationships/slide" Target="slides/slide1635.xml"/><Relationship Id="rId200" Type="http://schemas.openxmlformats.org/officeDocument/2006/relationships/slide" Target="slides/slide199.xml"/><Relationship Id="rId438" Type="http://schemas.openxmlformats.org/officeDocument/2006/relationships/slide" Target="slides/slide437.xml"/><Relationship Id="rId645" Type="http://schemas.openxmlformats.org/officeDocument/2006/relationships/slide" Target="slides/slide644.xml"/><Relationship Id="rId852" Type="http://schemas.openxmlformats.org/officeDocument/2006/relationships/slide" Target="slides/slide851.xml"/><Relationship Id="rId1068" Type="http://schemas.openxmlformats.org/officeDocument/2006/relationships/slide" Target="slides/slide1067.xml"/><Relationship Id="rId1275" Type="http://schemas.openxmlformats.org/officeDocument/2006/relationships/slide" Target="slides/slide1274.xml"/><Relationship Id="rId1482" Type="http://schemas.openxmlformats.org/officeDocument/2006/relationships/slide" Target="slides/slide1481.xml"/><Relationship Id="rId1703" Type="http://schemas.openxmlformats.org/officeDocument/2006/relationships/slide" Target="slides/slide1702.xml"/><Relationship Id="rId284" Type="http://schemas.openxmlformats.org/officeDocument/2006/relationships/slide" Target="slides/slide283.xml"/><Relationship Id="rId491" Type="http://schemas.openxmlformats.org/officeDocument/2006/relationships/slide" Target="slides/slide490.xml"/><Relationship Id="rId505" Type="http://schemas.openxmlformats.org/officeDocument/2006/relationships/slide" Target="slides/slide504.xml"/><Relationship Id="rId712" Type="http://schemas.openxmlformats.org/officeDocument/2006/relationships/slide" Target="slides/slide711.xml"/><Relationship Id="rId1135" Type="http://schemas.openxmlformats.org/officeDocument/2006/relationships/slide" Target="slides/slide1134.xml"/><Relationship Id="rId1342" Type="http://schemas.openxmlformats.org/officeDocument/2006/relationships/slide" Target="slides/slide1341.xml"/><Relationship Id="rId79" Type="http://schemas.openxmlformats.org/officeDocument/2006/relationships/slide" Target="slides/slide78.xml"/><Relationship Id="rId144" Type="http://schemas.openxmlformats.org/officeDocument/2006/relationships/slide" Target="slides/slide143.xml"/><Relationship Id="rId589" Type="http://schemas.openxmlformats.org/officeDocument/2006/relationships/slide" Target="slides/slide588.xml"/><Relationship Id="rId796" Type="http://schemas.openxmlformats.org/officeDocument/2006/relationships/slide" Target="slides/slide795.xml"/><Relationship Id="rId1202" Type="http://schemas.openxmlformats.org/officeDocument/2006/relationships/slide" Target="slides/slide1201.xml"/><Relationship Id="rId1647" Type="http://schemas.openxmlformats.org/officeDocument/2006/relationships/slide" Target="slides/slide1646.xml"/><Relationship Id="rId351" Type="http://schemas.openxmlformats.org/officeDocument/2006/relationships/slide" Target="slides/slide350.xml"/><Relationship Id="rId449" Type="http://schemas.openxmlformats.org/officeDocument/2006/relationships/slide" Target="slides/slide448.xml"/><Relationship Id="rId656" Type="http://schemas.openxmlformats.org/officeDocument/2006/relationships/slide" Target="slides/slide655.xml"/><Relationship Id="rId863" Type="http://schemas.openxmlformats.org/officeDocument/2006/relationships/slide" Target="slides/slide862.xml"/><Relationship Id="rId1079" Type="http://schemas.openxmlformats.org/officeDocument/2006/relationships/slide" Target="slides/slide1078.xml"/><Relationship Id="rId1286" Type="http://schemas.openxmlformats.org/officeDocument/2006/relationships/slide" Target="slides/slide1285.xml"/><Relationship Id="rId1493" Type="http://schemas.openxmlformats.org/officeDocument/2006/relationships/slide" Target="slides/slide1492.xml"/><Relationship Id="rId1507" Type="http://schemas.openxmlformats.org/officeDocument/2006/relationships/slide" Target="slides/slide1506.xml"/><Relationship Id="rId1714" Type="http://schemas.openxmlformats.org/officeDocument/2006/relationships/presProps" Target="presProps.xml"/><Relationship Id="rId211" Type="http://schemas.openxmlformats.org/officeDocument/2006/relationships/slide" Target="slides/slide210.xml"/><Relationship Id="rId295" Type="http://schemas.openxmlformats.org/officeDocument/2006/relationships/slide" Target="slides/slide294.xml"/><Relationship Id="rId309" Type="http://schemas.openxmlformats.org/officeDocument/2006/relationships/slide" Target="slides/slide308.xml"/><Relationship Id="rId516" Type="http://schemas.openxmlformats.org/officeDocument/2006/relationships/slide" Target="slides/slide515.xml"/><Relationship Id="rId1146" Type="http://schemas.openxmlformats.org/officeDocument/2006/relationships/slide" Target="slides/slide1145.xml"/><Relationship Id="rId723" Type="http://schemas.openxmlformats.org/officeDocument/2006/relationships/slide" Target="slides/slide722.xml"/><Relationship Id="rId930" Type="http://schemas.openxmlformats.org/officeDocument/2006/relationships/slide" Target="slides/slide929.xml"/><Relationship Id="rId1006" Type="http://schemas.openxmlformats.org/officeDocument/2006/relationships/slide" Target="slides/slide1005.xml"/><Relationship Id="rId1353" Type="http://schemas.openxmlformats.org/officeDocument/2006/relationships/slide" Target="slides/slide1352.xml"/><Relationship Id="rId1560" Type="http://schemas.openxmlformats.org/officeDocument/2006/relationships/slide" Target="slides/slide1559.xml"/><Relationship Id="rId1658" Type="http://schemas.openxmlformats.org/officeDocument/2006/relationships/slide" Target="slides/slide1657.xml"/><Relationship Id="rId155" Type="http://schemas.openxmlformats.org/officeDocument/2006/relationships/slide" Target="slides/slide154.xml"/><Relationship Id="rId362" Type="http://schemas.openxmlformats.org/officeDocument/2006/relationships/slide" Target="slides/slide361.xml"/><Relationship Id="rId1213" Type="http://schemas.openxmlformats.org/officeDocument/2006/relationships/slide" Target="slides/slide1212.xml"/><Relationship Id="rId1297" Type="http://schemas.openxmlformats.org/officeDocument/2006/relationships/slide" Target="slides/slide1296.xml"/><Relationship Id="rId1420" Type="http://schemas.openxmlformats.org/officeDocument/2006/relationships/slide" Target="slides/slide1419.xml"/><Relationship Id="rId1518" Type="http://schemas.openxmlformats.org/officeDocument/2006/relationships/slide" Target="slides/slide1517.xml"/><Relationship Id="rId222" Type="http://schemas.openxmlformats.org/officeDocument/2006/relationships/slide" Target="slides/slide221.xml"/><Relationship Id="rId667" Type="http://schemas.openxmlformats.org/officeDocument/2006/relationships/slide" Target="slides/slide666.xml"/><Relationship Id="rId874" Type="http://schemas.openxmlformats.org/officeDocument/2006/relationships/slide" Target="slides/slide873.xml"/><Relationship Id="rId17" Type="http://schemas.openxmlformats.org/officeDocument/2006/relationships/slide" Target="slides/slide16.xml"/><Relationship Id="rId527" Type="http://schemas.openxmlformats.org/officeDocument/2006/relationships/slide" Target="slides/slide526.xml"/><Relationship Id="rId734" Type="http://schemas.openxmlformats.org/officeDocument/2006/relationships/slide" Target="slides/slide733.xml"/><Relationship Id="rId941" Type="http://schemas.openxmlformats.org/officeDocument/2006/relationships/slide" Target="slides/slide940.xml"/><Relationship Id="rId1157" Type="http://schemas.openxmlformats.org/officeDocument/2006/relationships/slide" Target="slides/slide1156.xml"/><Relationship Id="rId1364" Type="http://schemas.openxmlformats.org/officeDocument/2006/relationships/slide" Target="slides/slide1363.xml"/><Relationship Id="rId1571" Type="http://schemas.openxmlformats.org/officeDocument/2006/relationships/slide" Target="slides/slide1570.xml"/><Relationship Id="rId70" Type="http://schemas.openxmlformats.org/officeDocument/2006/relationships/slide" Target="slides/slide69.xml"/><Relationship Id="rId166" Type="http://schemas.openxmlformats.org/officeDocument/2006/relationships/slide" Target="slides/slide165.xml"/><Relationship Id="rId373" Type="http://schemas.openxmlformats.org/officeDocument/2006/relationships/slide" Target="slides/slide372.xml"/><Relationship Id="rId580" Type="http://schemas.openxmlformats.org/officeDocument/2006/relationships/slide" Target="slides/slide579.xml"/><Relationship Id="rId801" Type="http://schemas.openxmlformats.org/officeDocument/2006/relationships/slide" Target="slides/slide800.xml"/><Relationship Id="rId1017" Type="http://schemas.openxmlformats.org/officeDocument/2006/relationships/slide" Target="slides/slide1016.xml"/><Relationship Id="rId1224" Type="http://schemas.openxmlformats.org/officeDocument/2006/relationships/slide" Target="slides/slide1223.xml"/><Relationship Id="rId1431" Type="http://schemas.openxmlformats.org/officeDocument/2006/relationships/slide" Target="slides/slide1430.xml"/><Relationship Id="rId1669" Type="http://schemas.openxmlformats.org/officeDocument/2006/relationships/slide" Target="slides/slide1668.xml"/><Relationship Id="rId1" Type="http://schemas.openxmlformats.org/officeDocument/2006/relationships/slideMaster" Target="slideMasters/slideMaster1.xml"/><Relationship Id="rId233" Type="http://schemas.openxmlformats.org/officeDocument/2006/relationships/slide" Target="slides/slide232.xml"/><Relationship Id="rId440" Type="http://schemas.openxmlformats.org/officeDocument/2006/relationships/slide" Target="slides/slide439.xml"/><Relationship Id="rId678" Type="http://schemas.openxmlformats.org/officeDocument/2006/relationships/slide" Target="slides/slide677.xml"/><Relationship Id="rId885" Type="http://schemas.openxmlformats.org/officeDocument/2006/relationships/slide" Target="slides/slide884.xml"/><Relationship Id="rId1070" Type="http://schemas.openxmlformats.org/officeDocument/2006/relationships/slide" Target="slides/slide1069.xml"/><Relationship Id="rId1529" Type="http://schemas.openxmlformats.org/officeDocument/2006/relationships/slide" Target="slides/slide1528.xml"/><Relationship Id="rId28" Type="http://schemas.openxmlformats.org/officeDocument/2006/relationships/slide" Target="slides/slide27.xml"/><Relationship Id="rId300" Type="http://schemas.openxmlformats.org/officeDocument/2006/relationships/slide" Target="slides/slide299.xml"/><Relationship Id="rId538" Type="http://schemas.openxmlformats.org/officeDocument/2006/relationships/slide" Target="slides/slide537.xml"/><Relationship Id="rId745" Type="http://schemas.openxmlformats.org/officeDocument/2006/relationships/slide" Target="slides/slide744.xml"/><Relationship Id="rId952" Type="http://schemas.openxmlformats.org/officeDocument/2006/relationships/slide" Target="slides/slide951.xml"/><Relationship Id="rId1168" Type="http://schemas.openxmlformats.org/officeDocument/2006/relationships/slide" Target="slides/slide1167.xml"/><Relationship Id="rId1375" Type="http://schemas.openxmlformats.org/officeDocument/2006/relationships/slide" Target="slides/slide1374.xml"/><Relationship Id="rId1582" Type="http://schemas.openxmlformats.org/officeDocument/2006/relationships/slide" Target="slides/slide1581.xml"/><Relationship Id="rId81" Type="http://schemas.openxmlformats.org/officeDocument/2006/relationships/slide" Target="slides/slide80.xml"/><Relationship Id="rId177" Type="http://schemas.openxmlformats.org/officeDocument/2006/relationships/slide" Target="slides/slide176.xml"/><Relationship Id="rId384" Type="http://schemas.openxmlformats.org/officeDocument/2006/relationships/slide" Target="slides/slide383.xml"/><Relationship Id="rId591" Type="http://schemas.openxmlformats.org/officeDocument/2006/relationships/slide" Target="slides/slide590.xml"/><Relationship Id="rId605" Type="http://schemas.openxmlformats.org/officeDocument/2006/relationships/slide" Target="slides/slide604.xml"/><Relationship Id="rId812" Type="http://schemas.openxmlformats.org/officeDocument/2006/relationships/slide" Target="slides/slide811.xml"/><Relationship Id="rId1028" Type="http://schemas.openxmlformats.org/officeDocument/2006/relationships/slide" Target="slides/slide1027.xml"/><Relationship Id="rId1235" Type="http://schemas.openxmlformats.org/officeDocument/2006/relationships/slide" Target="slides/slide1234.xml"/><Relationship Id="rId1442" Type="http://schemas.openxmlformats.org/officeDocument/2006/relationships/slide" Target="slides/slide1441.xml"/><Relationship Id="rId244" Type="http://schemas.openxmlformats.org/officeDocument/2006/relationships/slide" Target="slides/slide243.xml"/><Relationship Id="rId689" Type="http://schemas.openxmlformats.org/officeDocument/2006/relationships/slide" Target="slides/slide688.xml"/><Relationship Id="rId896" Type="http://schemas.openxmlformats.org/officeDocument/2006/relationships/slide" Target="slides/slide895.xml"/><Relationship Id="rId1081" Type="http://schemas.openxmlformats.org/officeDocument/2006/relationships/slide" Target="slides/slide1080.xml"/><Relationship Id="rId1302" Type="http://schemas.openxmlformats.org/officeDocument/2006/relationships/slide" Target="slides/slide1301.xml"/><Relationship Id="rId39" Type="http://schemas.openxmlformats.org/officeDocument/2006/relationships/slide" Target="slides/slide38.xml"/><Relationship Id="rId451" Type="http://schemas.openxmlformats.org/officeDocument/2006/relationships/slide" Target="slides/slide450.xml"/><Relationship Id="rId549" Type="http://schemas.openxmlformats.org/officeDocument/2006/relationships/slide" Target="slides/slide548.xml"/><Relationship Id="rId756" Type="http://schemas.openxmlformats.org/officeDocument/2006/relationships/slide" Target="slides/slide755.xml"/><Relationship Id="rId1179" Type="http://schemas.openxmlformats.org/officeDocument/2006/relationships/slide" Target="slides/slide1178.xml"/><Relationship Id="rId1386" Type="http://schemas.openxmlformats.org/officeDocument/2006/relationships/slide" Target="slides/slide1385.xml"/><Relationship Id="rId1593" Type="http://schemas.openxmlformats.org/officeDocument/2006/relationships/slide" Target="slides/slide1592.xml"/><Relationship Id="rId1607" Type="http://schemas.openxmlformats.org/officeDocument/2006/relationships/slide" Target="slides/slide1606.xml"/><Relationship Id="rId104" Type="http://schemas.openxmlformats.org/officeDocument/2006/relationships/slide" Target="slides/slide103.xml"/><Relationship Id="rId188" Type="http://schemas.openxmlformats.org/officeDocument/2006/relationships/slide" Target="slides/slide187.xml"/><Relationship Id="rId311" Type="http://schemas.openxmlformats.org/officeDocument/2006/relationships/slide" Target="slides/slide310.xml"/><Relationship Id="rId395" Type="http://schemas.openxmlformats.org/officeDocument/2006/relationships/slide" Target="slides/slide394.xml"/><Relationship Id="rId409" Type="http://schemas.openxmlformats.org/officeDocument/2006/relationships/slide" Target="slides/slide408.xml"/><Relationship Id="rId963" Type="http://schemas.openxmlformats.org/officeDocument/2006/relationships/slide" Target="slides/slide962.xml"/><Relationship Id="rId1039" Type="http://schemas.openxmlformats.org/officeDocument/2006/relationships/slide" Target="slides/slide1038.xml"/><Relationship Id="rId1246" Type="http://schemas.openxmlformats.org/officeDocument/2006/relationships/slide" Target="slides/slide1245.xml"/><Relationship Id="rId92" Type="http://schemas.openxmlformats.org/officeDocument/2006/relationships/slide" Target="slides/slide91.xml"/><Relationship Id="rId616" Type="http://schemas.openxmlformats.org/officeDocument/2006/relationships/slide" Target="slides/slide615.xml"/><Relationship Id="rId823" Type="http://schemas.openxmlformats.org/officeDocument/2006/relationships/slide" Target="slides/slide822.xml"/><Relationship Id="rId1453" Type="http://schemas.openxmlformats.org/officeDocument/2006/relationships/slide" Target="slides/slide1452.xml"/><Relationship Id="rId1660" Type="http://schemas.openxmlformats.org/officeDocument/2006/relationships/slide" Target="slides/slide1659.xml"/><Relationship Id="rId255" Type="http://schemas.openxmlformats.org/officeDocument/2006/relationships/slide" Target="slides/slide254.xml"/><Relationship Id="rId462" Type="http://schemas.openxmlformats.org/officeDocument/2006/relationships/slide" Target="slides/slide461.xml"/><Relationship Id="rId1092" Type="http://schemas.openxmlformats.org/officeDocument/2006/relationships/slide" Target="slides/slide1091.xml"/><Relationship Id="rId1106" Type="http://schemas.openxmlformats.org/officeDocument/2006/relationships/slide" Target="slides/slide1105.xml"/><Relationship Id="rId1313" Type="http://schemas.openxmlformats.org/officeDocument/2006/relationships/slide" Target="slides/slide1312.xml"/><Relationship Id="rId1397" Type="http://schemas.openxmlformats.org/officeDocument/2006/relationships/slide" Target="slides/slide1396.xml"/><Relationship Id="rId1520" Type="http://schemas.openxmlformats.org/officeDocument/2006/relationships/slide" Target="slides/slide1519.xml"/><Relationship Id="rId115" Type="http://schemas.openxmlformats.org/officeDocument/2006/relationships/slide" Target="slides/slide114.xml"/><Relationship Id="rId322" Type="http://schemas.openxmlformats.org/officeDocument/2006/relationships/slide" Target="slides/slide321.xml"/><Relationship Id="rId767" Type="http://schemas.openxmlformats.org/officeDocument/2006/relationships/slide" Target="slides/slide766.xml"/><Relationship Id="rId974" Type="http://schemas.openxmlformats.org/officeDocument/2006/relationships/slide" Target="slides/slide973.xml"/><Relationship Id="rId1618" Type="http://schemas.openxmlformats.org/officeDocument/2006/relationships/slide" Target="slides/slide1617.xml"/><Relationship Id="rId199" Type="http://schemas.openxmlformats.org/officeDocument/2006/relationships/slide" Target="slides/slide198.xml"/><Relationship Id="rId627" Type="http://schemas.openxmlformats.org/officeDocument/2006/relationships/slide" Target="slides/slide626.xml"/><Relationship Id="rId834" Type="http://schemas.openxmlformats.org/officeDocument/2006/relationships/slide" Target="slides/slide833.xml"/><Relationship Id="rId1257" Type="http://schemas.openxmlformats.org/officeDocument/2006/relationships/slide" Target="slides/slide1256.xml"/><Relationship Id="rId1464" Type="http://schemas.openxmlformats.org/officeDocument/2006/relationships/slide" Target="slides/slide1463.xml"/><Relationship Id="rId1671" Type="http://schemas.openxmlformats.org/officeDocument/2006/relationships/slide" Target="slides/slide1670.xml"/><Relationship Id="rId266" Type="http://schemas.openxmlformats.org/officeDocument/2006/relationships/slide" Target="slides/slide265.xml"/><Relationship Id="rId473" Type="http://schemas.openxmlformats.org/officeDocument/2006/relationships/slide" Target="slides/slide472.xml"/><Relationship Id="rId680" Type="http://schemas.openxmlformats.org/officeDocument/2006/relationships/slide" Target="slides/slide679.xml"/><Relationship Id="rId901" Type="http://schemas.openxmlformats.org/officeDocument/2006/relationships/slide" Target="slides/slide900.xml"/><Relationship Id="rId1117" Type="http://schemas.openxmlformats.org/officeDocument/2006/relationships/slide" Target="slides/slide1116.xml"/><Relationship Id="rId1324" Type="http://schemas.openxmlformats.org/officeDocument/2006/relationships/slide" Target="slides/slide1323.xml"/><Relationship Id="rId1531" Type="http://schemas.openxmlformats.org/officeDocument/2006/relationships/slide" Target="slides/slide1530.xml"/><Relationship Id="rId30" Type="http://schemas.openxmlformats.org/officeDocument/2006/relationships/slide" Target="slides/slide29.xml"/><Relationship Id="rId126" Type="http://schemas.openxmlformats.org/officeDocument/2006/relationships/slide" Target="slides/slide125.xml"/><Relationship Id="rId333" Type="http://schemas.openxmlformats.org/officeDocument/2006/relationships/slide" Target="slides/slide332.xml"/><Relationship Id="rId540" Type="http://schemas.openxmlformats.org/officeDocument/2006/relationships/slide" Target="slides/slide539.xml"/><Relationship Id="rId778" Type="http://schemas.openxmlformats.org/officeDocument/2006/relationships/slide" Target="slides/slide777.xml"/><Relationship Id="rId985" Type="http://schemas.openxmlformats.org/officeDocument/2006/relationships/slide" Target="slides/slide984.xml"/><Relationship Id="rId1170" Type="http://schemas.openxmlformats.org/officeDocument/2006/relationships/slide" Target="slides/slide1169.xml"/><Relationship Id="rId1629" Type="http://schemas.openxmlformats.org/officeDocument/2006/relationships/slide" Target="slides/slide1628.xml"/><Relationship Id="rId638" Type="http://schemas.openxmlformats.org/officeDocument/2006/relationships/slide" Target="slides/slide637.xml"/><Relationship Id="rId845" Type="http://schemas.openxmlformats.org/officeDocument/2006/relationships/slide" Target="slides/slide844.xml"/><Relationship Id="rId1030" Type="http://schemas.openxmlformats.org/officeDocument/2006/relationships/slide" Target="slides/slide1029.xml"/><Relationship Id="rId1268" Type="http://schemas.openxmlformats.org/officeDocument/2006/relationships/slide" Target="slides/slide1267.xml"/><Relationship Id="rId1475" Type="http://schemas.openxmlformats.org/officeDocument/2006/relationships/slide" Target="slides/slide1474.xml"/><Relationship Id="rId1682" Type="http://schemas.openxmlformats.org/officeDocument/2006/relationships/slide" Target="slides/slide1681.xml"/><Relationship Id="rId277" Type="http://schemas.openxmlformats.org/officeDocument/2006/relationships/slide" Target="slides/slide276.xml"/><Relationship Id="rId400" Type="http://schemas.openxmlformats.org/officeDocument/2006/relationships/slide" Target="slides/slide399.xml"/><Relationship Id="rId484" Type="http://schemas.openxmlformats.org/officeDocument/2006/relationships/slide" Target="slides/slide483.xml"/><Relationship Id="rId705" Type="http://schemas.openxmlformats.org/officeDocument/2006/relationships/slide" Target="slides/slide704.xml"/><Relationship Id="rId1128" Type="http://schemas.openxmlformats.org/officeDocument/2006/relationships/slide" Target="slides/slide1127.xml"/><Relationship Id="rId1335" Type="http://schemas.openxmlformats.org/officeDocument/2006/relationships/slide" Target="slides/slide1334.xml"/><Relationship Id="rId1542" Type="http://schemas.openxmlformats.org/officeDocument/2006/relationships/slide" Target="slides/slide1541.xml"/><Relationship Id="rId137" Type="http://schemas.openxmlformats.org/officeDocument/2006/relationships/slide" Target="slides/slide136.xml"/><Relationship Id="rId344" Type="http://schemas.openxmlformats.org/officeDocument/2006/relationships/slide" Target="slides/slide343.xml"/><Relationship Id="rId691" Type="http://schemas.openxmlformats.org/officeDocument/2006/relationships/slide" Target="slides/slide690.xml"/><Relationship Id="rId789" Type="http://schemas.openxmlformats.org/officeDocument/2006/relationships/slide" Target="slides/slide788.xml"/><Relationship Id="rId912" Type="http://schemas.openxmlformats.org/officeDocument/2006/relationships/slide" Target="slides/slide911.xml"/><Relationship Id="rId996" Type="http://schemas.openxmlformats.org/officeDocument/2006/relationships/slide" Target="slides/slide995.xml"/><Relationship Id="rId41" Type="http://schemas.openxmlformats.org/officeDocument/2006/relationships/slide" Target="slides/slide40.xml"/><Relationship Id="rId551" Type="http://schemas.openxmlformats.org/officeDocument/2006/relationships/slide" Target="slides/slide550.xml"/><Relationship Id="rId649" Type="http://schemas.openxmlformats.org/officeDocument/2006/relationships/slide" Target="slides/slide648.xml"/><Relationship Id="rId856" Type="http://schemas.openxmlformats.org/officeDocument/2006/relationships/slide" Target="slides/slide855.xml"/><Relationship Id="rId1181" Type="http://schemas.openxmlformats.org/officeDocument/2006/relationships/slide" Target="slides/slide1180.xml"/><Relationship Id="rId1279" Type="http://schemas.openxmlformats.org/officeDocument/2006/relationships/slide" Target="slides/slide1278.xml"/><Relationship Id="rId1402" Type="http://schemas.openxmlformats.org/officeDocument/2006/relationships/slide" Target="slides/slide1401.xml"/><Relationship Id="rId1486" Type="http://schemas.openxmlformats.org/officeDocument/2006/relationships/slide" Target="slides/slide1485.xml"/><Relationship Id="rId1707" Type="http://schemas.openxmlformats.org/officeDocument/2006/relationships/slide" Target="slides/slide1706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88" Type="http://schemas.openxmlformats.org/officeDocument/2006/relationships/slide" Target="slides/slide287.xml"/><Relationship Id="rId411" Type="http://schemas.openxmlformats.org/officeDocument/2006/relationships/slide" Target="slides/slide410.xml"/><Relationship Id="rId509" Type="http://schemas.openxmlformats.org/officeDocument/2006/relationships/slide" Target="slides/slide508.xml"/><Relationship Id="rId1041" Type="http://schemas.openxmlformats.org/officeDocument/2006/relationships/slide" Target="slides/slide1040.xml"/><Relationship Id="rId1139" Type="http://schemas.openxmlformats.org/officeDocument/2006/relationships/slide" Target="slides/slide1138.xml"/><Relationship Id="rId1346" Type="http://schemas.openxmlformats.org/officeDocument/2006/relationships/slide" Target="slides/slide1345.xml"/><Relationship Id="rId1693" Type="http://schemas.openxmlformats.org/officeDocument/2006/relationships/slide" Target="slides/slide1692.xml"/><Relationship Id="rId495" Type="http://schemas.openxmlformats.org/officeDocument/2006/relationships/slide" Target="slides/slide494.xml"/><Relationship Id="rId716" Type="http://schemas.openxmlformats.org/officeDocument/2006/relationships/slide" Target="slides/slide715.xml"/><Relationship Id="rId923" Type="http://schemas.openxmlformats.org/officeDocument/2006/relationships/slide" Target="slides/slide922.xml"/><Relationship Id="rId1553" Type="http://schemas.openxmlformats.org/officeDocument/2006/relationships/slide" Target="slides/slide1552.xml"/><Relationship Id="rId52" Type="http://schemas.openxmlformats.org/officeDocument/2006/relationships/slide" Target="slides/slide51.xml"/><Relationship Id="rId148" Type="http://schemas.openxmlformats.org/officeDocument/2006/relationships/slide" Target="slides/slide147.xml"/><Relationship Id="rId355" Type="http://schemas.openxmlformats.org/officeDocument/2006/relationships/slide" Target="slides/slide354.xml"/><Relationship Id="rId562" Type="http://schemas.openxmlformats.org/officeDocument/2006/relationships/slide" Target="slides/slide561.xml"/><Relationship Id="rId1192" Type="http://schemas.openxmlformats.org/officeDocument/2006/relationships/slide" Target="slides/slide1191.xml"/><Relationship Id="rId1206" Type="http://schemas.openxmlformats.org/officeDocument/2006/relationships/slide" Target="slides/slide1205.xml"/><Relationship Id="rId1413" Type="http://schemas.openxmlformats.org/officeDocument/2006/relationships/slide" Target="slides/slide1412.xml"/><Relationship Id="rId1620" Type="http://schemas.openxmlformats.org/officeDocument/2006/relationships/slide" Target="slides/slide1619.xml"/><Relationship Id="rId215" Type="http://schemas.openxmlformats.org/officeDocument/2006/relationships/slide" Target="slides/slide214.xml"/><Relationship Id="rId422" Type="http://schemas.openxmlformats.org/officeDocument/2006/relationships/slide" Target="slides/slide421.xml"/><Relationship Id="rId867" Type="http://schemas.openxmlformats.org/officeDocument/2006/relationships/slide" Target="slides/slide866.xml"/><Relationship Id="rId1052" Type="http://schemas.openxmlformats.org/officeDocument/2006/relationships/slide" Target="slides/slide1051.xml"/><Relationship Id="rId1497" Type="http://schemas.openxmlformats.org/officeDocument/2006/relationships/slide" Target="slides/slide1496.xml"/><Relationship Id="rId299" Type="http://schemas.openxmlformats.org/officeDocument/2006/relationships/slide" Target="slides/slide298.xml"/><Relationship Id="rId727" Type="http://schemas.openxmlformats.org/officeDocument/2006/relationships/slide" Target="slides/slide726.xml"/><Relationship Id="rId934" Type="http://schemas.openxmlformats.org/officeDocument/2006/relationships/slide" Target="slides/slide933.xml"/><Relationship Id="rId1357" Type="http://schemas.openxmlformats.org/officeDocument/2006/relationships/slide" Target="slides/slide1356.xml"/><Relationship Id="rId1564" Type="http://schemas.openxmlformats.org/officeDocument/2006/relationships/slide" Target="slides/slide1563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366" Type="http://schemas.openxmlformats.org/officeDocument/2006/relationships/slide" Target="slides/slide365.xml"/><Relationship Id="rId573" Type="http://schemas.openxmlformats.org/officeDocument/2006/relationships/slide" Target="slides/slide572.xml"/><Relationship Id="rId780" Type="http://schemas.openxmlformats.org/officeDocument/2006/relationships/slide" Target="slides/slide779.xml"/><Relationship Id="rId1217" Type="http://schemas.openxmlformats.org/officeDocument/2006/relationships/slide" Target="slides/slide1216.xml"/><Relationship Id="rId1424" Type="http://schemas.openxmlformats.org/officeDocument/2006/relationships/slide" Target="slides/slide1423.xml"/><Relationship Id="rId1631" Type="http://schemas.openxmlformats.org/officeDocument/2006/relationships/slide" Target="slides/slide1630.xml"/><Relationship Id="rId226" Type="http://schemas.openxmlformats.org/officeDocument/2006/relationships/slide" Target="slides/slide225.xml"/><Relationship Id="rId433" Type="http://schemas.openxmlformats.org/officeDocument/2006/relationships/slide" Target="slides/slide432.xml"/><Relationship Id="rId878" Type="http://schemas.openxmlformats.org/officeDocument/2006/relationships/slide" Target="slides/slide877.xml"/><Relationship Id="rId1063" Type="http://schemas.openxmlformats.org/officeDocument/2006/relationships/slide" Target="slides/slide1062.xml"/><Relationship Id="rId1270" Type="http://schemas.openxmlformats.org/officeDocument/2006/relationships/slide" Target="slides/slide1269.xml"/><Relationship Id="rId640" Type="http://schemas.openxmlformats.org/officeDocument/2006/relationships/slide" Target="slides/slide639.xml"/><Relationship Id="rId738" Type="http://schemas.openxmlformats.org/officeDocument/2006/relationships/slide" Target="slides/slide737.xml"/><Relationship Id="rId945" Type="http://schemas.openxmlformats.org/officeDocument/2006/relationships/slide" Target="slides/slide944.xml"/><Relationship Id="rId1368" Type="http://schemas.openxmlformats.org/officeDocument/2006/relationships/slide" Target="slides/slide1367.xml"/><Relationship Id="rId1575" Type="http://schemas.openxmlformats.org/officeDocument/2006/relationships/slide" Target="slides/slide1574.xml"/><Relationship Id="rId74" Type="http://schemas.openxmlformats.org/officeDocument/2006/relationships/slide" Target="slides/slide73.xml"/><Relationship Id="rId377" Type="http://schemas.openxmlformats.org/officeDocument/2006/relationships/slide" Target="slides/slide376.xml"/><Relationship Id="rId500" Type="http://schemas.openxmlformats.org/officeDocument/2006/relationships/slide" Target="slides/slide499.xml"/><Relationship Id="rId584" Type="http://schemas.openxmlformats.org/officeDocument/2006/relationships/slide" Target="slides/slide583.xml"/><Relationship Id="rId805" Type="http://schemas.openxmlformats.org/officeDocument/2006/relationships/slide" Target="slides/slide804.xml"/><Relationship Id="rId1130" Type="http://schemas.openxmlformats.org/officeDocument/2006/relationships/slide" Target="slides/slide1129.xml"/><Relationship Id="rId1228" Type="http://schemas.openxmlformats.org/officeDocument/2006/relationships/slide" Target="slides/slide1227.xml"/><Relationship Id="rId1435" Type="http://schemas.openxmlformats.org/officeDocument/2006/relationships/slide" Target="slides/slide1434.xml"/><Relationship Id="rId5" Type="http://schemas.openxmlformats.org/officeDocument/2006/relationships/slide" Target="slides/slide4.xml"/><Relationship Id="rId237" Type="http://schemas.openxmlformats.org/officeDocument/2006/relationships/slide" Target="slides/slide236.xml"/><Relationship Id="rId791" Type="http://schemas.openxmlformats.org/officeDocument/2006/relationships/slide" Target="slides/slide790.xml"/><Relationship Id="rId889" Type="http://schemas.openxmlformats.org/officeDocument/2006/relationships/slide" Target="slides/slide888.xml"/><Relationship Id="rId1074" Type="http://schemas.openxmlformats.org/officeDocument/2006/relationships/slide" Target="slides/slide1073.xml"/><Relationship Id="rId1642" Type="http://schemas.openxmlformats.org/officeDocument/2006/relationships/slide" Target="slides/slide1641.xml"/><Relationship Id="rId444" Type="http://schemas.openxmlformats.org/officeDocument/2006/relationships/slide" Target="slides/slide443.xml"/><Relationship Id="rId651" Type="http://schemas.openxmlformats.org/officeDocument/2006/relationships/slide" Target="slides/slide650.xml"/><Relationship Id="rId749" Type="http://schemas.openxmlformats.org/officeDocument/2006/relationships/slide" Target="slides/slide748.xml"/><Relationship Id="rId1281" Type="http://schemas.openxmlformats.org/officeDocument/2006/relationships/slide" Target="slides/slide1280.xml"/><Relationship Id="rId1379" Type="http://schemas.openxmlformats.org/officeDocument/2006/relationships/slide" Target="slides/slide1378.xml"/><Relationship Id="rId1502" Type="http://schemas.openxmlformats.org/officeDocument/2006/relationships/slide" Target="slides/slide1501.xml"/><Relationship Id="rId1586" Type="http://schemas.openxmlformats.org/officeDocument/2006/relationships/slide" Target="slides/slide1585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388" Type="http://schemas.openxmlformats.org/officeDocument/2006/relationships/slide" Target="slides/slide387.xml"/><Relationship Id="rId511" Type="http://schemas.openxmlformats.org/officeDocument/2006/relationships/slide" Target="slides/slide510.xml"/><Relationship Id="rId609" Type="http://schemas.openxmlformats.org/officeDocument/2006/relationships/slide" Target="slides/slide608.xml"/><Relationship Id="rId956" Type="http://schemas.openxmlformats.org/officeDocument/2006/relationships/slide" Target="slides/slide955.xml"/><Relationship Id="rId1141" Type="http://schemas.openxmlformats.org/officeDocument/2006/relationships/slide" Target="slides/slide1140.xml"/><Relationship Id="rId1239" Type="http://schemas.openxmlformats.org/officeDocument/2006/relationships/slide" Target="slides/slide12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595" Type="http://schemas.openxmlformats.org/officeDocument/2006/relationships/slide" Target="slides/slide594.xml"/><Relationship Id="rId816" Type="http://schemas.openxmlformats.org/officeDocument/2006/relationships/slide" Target="slides/slide815.xml"/><Relationship Id="rId1001" Type="http://schemas.openxmlformats.org/officeDocument/2006/relationships/slide" Target="slides/slide1000.xml"/><Relationship Id="rId1446" Type="http://schemas.openxmlformats.org/officeDocument/2006/relationships/slide" Target="slides/slide1445.xml"/><Relationship Id="rId1653" Type="http://schemas.openxmlformats.org/officeDocument/2006/relationships/slide" Target="slides/slide1652.xml"/><Relationship Id="rId248" Type="http://schemas.openxmlformats.org/officeDocument/2006/relationships/slide" Target="slides/slide247.xml"/><Relationship Id="rId455" Type="http://schemas.openxmlformats.org/officeDocument/2006/relationships/slide" Target="slides/slide454.xml"/><Relationship Id="rId662" Type="http://schemas.openxmlformats.org/officeDocument/2006/relationships/slide" Target="slides/slide661.xml"/><Relationship Id="rId1085" Type="http://schemas.openxmlformats.org/officeDocument/2006/relationships/slide" Target="slides/slide1084.xml"/><Relationship Id="rId1292" Type="http://schemas.openxmlformats.org/officeDocument/2006/relationships/slide" Target="slides/slide1291.xml"/><Relationship Id="rId1306" Type="http://schemas.openxmlformats.org/officeDocument/2006/relationships/slide" Target="slides/slide1305.xml"/><Relationship Id="rId1513" Type="http://schemas.openxmlformats.org/officeDocument/2006/relationships/slide" Target="slides/slide1512.xml"/><Relationship Id="rId12" Type="http://schemas.openxmlformats.org/officeDocument/2006/relationships/slide" Target="slides/slide11.xml"/><Relationship Id="rId108" Type="http://schemas.openxmlformats.org/officeDocument/2006/relationships/slide" Target="slides/slide107.xml"/><Relationship Id="rId315" Type="http://schemas.openxmlformats.org/officeDocument/2006/relationships/slide" Target="slides/slide314.xml"/><Relationship Id="rId522" Type="http://schemas.openxmlformats.org/officeDocument/2006/relationships/slide" Target="slides/slide521.xml"/><Relationship Id="rId967" Type="http://schemas.openxmlformats.org/officeDocument/2006/relationships/slide" Target="slides/slide966.xml"/><Relationship Id="rId1152" Type="http://schemas.openxmlformats.org/officeDocument/2006/relationships/slide" Target="slides/slide1151.xml"/><Relationship Id="rId1597" Type="http://schemas.openxmlformats.org/officeDocument/2006/relationships/slide" Target="slides/slide1596.xml"/><Relationship Id="rId96" Type="http://schemas.openxmlformats.org/officeDocument/2006/relationships/slide" Target="slides/slide95.xml"/><Relationship Id="rId161" Type="http://schemas.openxmlformats.org/officeDocument/2006/relationships/slide" Target="slides/slide160.xml"/><Relationship Id="rId399" Type="http://schemas.openxmlformats.org/officeDocument/2006/relationships/slide" Target="slides/slide398.xml"/><Relationship Id="rId827" Type="http://schemas.openxmlformats.org/officeDocument/2006/relationships/slide" Target="slides/slide826.xml"/><Relationship Id="rId1012" Type="http://schemas.openxmlformats.org/officeDocument/2006/relationships/slide" Target="slides/slide1011.xml"/><Relationship Id="rId1457" Type="http://schemas.openxmlformats.org/officeDocument/2006/relationships/slide" Target="slides/slide1456.xml"/><Relationship Id="rId1664" Type="http://schemas.openxmlformats.org/officeDocument/2006/relationships/slide" Target="slides/slide1663.xml"/><Relationship Id="rId259" Type="http://schemas.openxmlformats.org/officeDocument/2006/relationships/slide" Target="slides/slide258.xml"/><Relationship Id="rId466" Type="http://schemas.openxmlformats.org/officeDocument/2006/relationships/slide" Target="slides/slide465.xml"/><Relationship Id="rId673" Type="http://schemas.openxmlformats.org/officeDocument/2006/relationships/slide" Target="slides/slide672.xml"/><Relationship Id="rId880" Type="http://schemas.openxmlformats.org/officeDocument/2006/relationships/slide" Target="slides/slide879.xml"/><Relationship Id="rId1096" Type="http://schemas.openxmlformats.org/officeDocument/2006/relationships/slide" Target="slides/slide1095.xml"/><Relationship Id="rId1317" Type="http://schemas.openxmlformats.org/officeDocument/2006/relationships/slide" Target="slides/slide1316.xml"/><Relationship Id="rId1524" Type="http://schemas.openxmlformats.org/officeDocument/2006/relationships/slide" Target="slides/slide1523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326" Type="http://schemas.openxmlformats.org/officeDocument/2006/relationships/slide" Target="slides/slide325.xml"/><Relationship Id="rId533" Type="http://schemas.openxmlformats.org/officeDocument/2006/relationships/slide" Target="slides/slide532.xml"/><Relationship Id="rId978" Type="http://schemas.openxmlformats.org/officeDocument/2006/relationships/slide" Target="slides/slide977.xml"/><Relationship Id="rId1163" Type="http://schemas.openxmlformats.org/officeDocument/2006/relationships/slide" Target="slides/slide1162.xml"/><Relationship Id="rId1370" Type="http://schemas.openxmlformats.org/officeDocument/2006/relationships/slide" Target="slides/slide1369.xml"/><Relationship Id="rId740" Type="http://schemas.openxmlformats.org/officeDocument/2006/relationships/slide" Target="slides/slide739.xml"/><Relationship Id="rId838" Type="http://schemas.openxmlformats.org/officeDocument/2006/relationships/slide" Target="slides/slide837.xml"/><Relationship Id="rId1023" Type="http://schemas.openxmlformats.org/officeDocument/2006/relationships/slide" Target="slides/slide1022.xml"/><Relationship Id="rId1468" Type="http://schemas.openxmlformats.org/officeDocument/2006/relationships/slide" Target="slides/slide1467.xml"/><Relationship Id="rId1675" Type="http://schemas.openxmlformats.org/officeDocument/2006/relationships/slide" Target="slides/slide1674.xml"/><Relationship Id="rId172" Type="http://schemas.openxmlformats.org/officeDocument/2006/relationships/slide" Target="slides/slide171.xml"/><Relationship Id="rId477" Type="http://schemas.openxmlformats.org/officeDocument/2006/relationships/slide" Target="slides/slide476.xml"/><Relationship Id="rId600" Type="http://schemas.openxmlformats.org/officeDocument/2006/relationships/slide" Target="slides/slide599.xml"/><Relationship Id="rId684" Type="http://schemas.openxmlformats.org/officeDocument/2006/relationships/slide" Target="slides/slide683.xml"/><Relationship Id="rId1230" Type="http://schemas.openxmlformats.org/officeDocument/2006/relationships/slide" Target="slides/slide1229.xml"/><Relationship Id="rId1328" Type="http://schemas.openxmlformats.org/officeDocument/2006/relationships/slide" Target="slides/slide1327.xml"/><Relationship Id="rId1535" Type="http://schemas.openxmlformats.org/officeDocument/2006/relationships/slide" Target="slides/slide1534.xml"/><Relationship Id="rId337" Type="http://schemas.openxmlformats.org/officeDocument/2006/relationships/slide" Target="slides/slide336.xml"/><Relationship Id="rId891" Type="http://schemas.openxmlformats.org/officeDocument/2006/relationships/slide" Target="slides/slide890.xml"/><Relationship Id="rId905" Type="http://schemas.openxmlformats.org/officeDocument/2006/relationships/slide" Target="slides/slide904.xml"/><Relationship Id="rId989" Type="http://schemas.openxmlformats.org/officeDocument/2006/relationships/slide" Target="slides/slide988.xml"/><Relationship Id="rId34" Type="http://schemas.openxmlformats.org/officeDocument/2006/relationships/slide" Target="slides/slide33.xml"/><Relationship Id="rId544" Type="http://schemas.openxmlformats.org/officeDocument/2006/relationships/slide" Target="slides/slide543.xml"/><Relationship Id="rId751" Type="http://schemas.openxmlformats.org/officeDocument/2006/relationships/slide" Target="slides/slide750.xml"/><Relationship Id="rId849" Type="http://schemas.openxmlformats.org/officeDocument/2006/relationships/slide" Target="slides/slide848.xml"/><Relationship Id="rId1174" Type="http://schemas.openxmlformats.org/officeDocument/2006/relationships/slide" Target="slides/slide1173.xml"/><Relationship Id="rId1381" Type="http://schemas.openxmlformats.org/officeDocument/2006/relationships/slide" Target="slides/slide1380.xml"/><Relationship Id="rId1479" Type="http://schemas.openxmlformats.org/officeDocument/2006/relationships/slide" Target="slides/slide1478.xml"/><Relationship Id="rId1602" Type="http://schemas.openxmlformats.org/officeDocument/2006/relationships/slide" Target="slides/slide1601.xml"/><Relationship Id="rId1686" Type="http://schemas.openxmlformats.org/officeDocument/2006/relationships/slide" Target="slides/slide1685.xml"/><Relationship Id="rId183" Type="http://schemas.openxmlformats.org/officeDocument/2006/relationships/slide" Target="slides/slide182.xml"/><Relationship Id="rId390" Type="http://schemas.openxmlformats.org/officeDocument/2006/relationships/slide" Target="slides/slide389.xml"/><Relationship Id="rId404" Type="http://schemas.openxmlformats.org/officeDocument/2006/relationships/slide" Target="slides/slide403.xml"/><Relationship Id="rId611" Type="http://schemas.openxmlformats.org/officeDocument/2006/relationships/slide" Target="slides/slide610.xml"/><Relationship Id="rId1034" Type="http://schemas.openxmlformats.org/officeDocument/2006/relationships/slide" Target="slides/slide1033.xml"/><Relationship Id="rId1241" Type="http://schemas.openxmlformats.org/officeDocument/2006/relationships/slide" Target="slides/slide1240.xml"/><Relationship Id="rId1339" Type="http://schemas.openxmlformats.org/officeDocument/2006/relationships/slide" Target="slides/slide1338.xml"/><Relationship Id="rId250" Type="http://schemas.openxmlformats.org/officeDocument/2006/relationships/slide" Target="slides/slide249.xml"/><Relationship Id="rId488" Type="http://schemas.openxmlformats.org/officeDocument/2006/relationships/slide" Target="slides/slide487.xml"/><Relationship Id="rId695" Type="http://schemas.openxmlformats.org/officeDocument/2006/relationships/slide" Target="slides/slide694.xml"/><Relationship Id="rId709" Type="http://schemas.openxmlformats.org/officeDocument/2006/relationships/slide" Target="slides/slide708.xml"/><Relationship Id="rId916" Type="http://schemas.openxmlformats.org/officeDocument/2006/relationships/slide" Target="slides/slide915.xml"/><Relationship Id="rId1101" Type="http://schemas.openxmlformats.org/officeDocument/2006/relationships/slide" Target="slides/slide1100.xml"/><Relationship Id="rId1546" Type="http://schemas.openxmlformats.org/officeDocument/2006/relationships/slide" Target="slides/slide1545.xml"/><Relationship Id="rId45" Type="http://schemas.openxmlformats.org/officeDocument/2006/relationships/slide" Target="slides/slide44.xml"/><Relationship Id="rId110" Type="http://schemas.openxmlformats.org/officeDocument/2006/relationships/slide" Target="slides/slide109.xml"/><Relationship Id="rId348" Type="http://schemas.openxmlformats.org/officeDocument/2006/relationships/slide" Target="slides/slide347.xml"/><Relationship Id="rId555" Type="http://schemas.openxmlformats.org/officeDocument/2006/relationships/slide" Target="slides/slide554.xml"/><Relationship Id="rId762" Type="http://schemas.openxmlformats.org/officeDocument/2006/relationships/slide" Target="slides/slide761.xml"/><Relationship Id="rId1185" Type="http://schemas.openxmlformats.org/officeDocument/2006/relationships/slide" Target="slides/slide1184.xml"/><Relationship Id="rId1392" Type="http://schemas.openxmlformats.org/officeDocument/2006/relationships/slide" Target="slides/slide1391.xml"/><Relationship Id="rId1406" Type="http://schemas.openxmlformats.org/officeDocument/2006/relationships/slide" Target="slides/slide1405.xml"/><Relationship Id="rId1613" Type="http://schemas.openxmlformats.org/officeDocument/2006/relationships/slide" Target="slides/slide161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415" Type="http://schemas.openxmlformats.org/officeDocument/2006/relationships/slide" Target="slides/slide414.xml"/><Relationship Id="rId622" Type="http://schemas.openxmlformats.org/officeDocument/2006/relationships/slide" Target="slides/slide621.xml"/><Relationship Id="rId1045" Type="http://schemas.openxmlformats.org/officeDocument/2006/relationships/slide" Target="slides/slide1044.xml"/><Relationship Id="rId1252" Type="http://schemas.openxmlformats.org/officeDocument/2006/relationships/slide" Target="slides/slide1251.xml"/><Relationship Id="rId1697" Type="http://schemas.openxmlformats.org/officeDocument/2006/relationships/slide" Target="slides/slide1696.xml"/><Relationship Id="rId261" Type="http://schemas.openxmlformats.org/officeDocument/2006/relationships/slide" Target="slides/slide260.xml"/><Relationship Id="rId499" Type="http://schemas.openxmlformats.org/officeDocument/2006/relationships/slide" Target="slides/slide498.xml"/><Relationship Id="rId927" Type="http://schemas.openxmlformats.org/officeDocument/2006/relationships/slide" Target="slides/slide926.xml"/><Relationship Id="rId1112" Type="http://schemas.openxmlformats.org/officeDocument/2006/relationships/slide" Target="slides/slide1111.xml"/><Relationship Id="rId1557" Type="http://schemas.openxmlformats.org/officeDocument/2006/relationships/slide" Target="slides/slide1556.xml"/><Relationship Id="rId56" Type="http://schemas.openxmlformats.org/officeDocument/2006/relationships/slide" Target="slides/slide55.xml"/><Relationship Id="rId359" Type="http://schemas.openxmlformats.org/officeDocument/2006/relationships/slide" Target="slides/slide358.xml"/><Relationship Id="rId566" Type="http://schemas.openxmlformats.org/officeDocument/2006/relationships/slide" Target="slides/slide565.xml"/><Relationship Id="rId773" Type="http://schemas.openxmlformats.org/officeDocument/2006/relationships/slide" Target="slides/slide772.xml"/><Relationship Id="rId1196" Type="http://schemas.openxmlformats.org/officeDocument/2006/relationships/slide" Target="slides/slide1195.xml"/><Relationship Id="rId1417" Type="http://schemas.openxmlformats.org/officeDocument/2006/relationships/slide" Target="slides/slide1416.xml"/><Relationship Id="rId1624" Type="http://schemas.openxmlformats.org/officeDocument/2006/relationships/slide" Target="slides/slide1623.xml"/><Relationship Id="rId121" Type="http://schemas.openxmlformats.org/officeDocument/2006/relationships/slide" Target="slides/slide120.xml"/><Relationship Id="rId219" Type="http://schemas.openxmlformats.org/officeDocument/2006/relationships/slide" Target="slides/slide218.xml"/><Relationship Id="rId426" Type="http://schemas.openxmlformats.org/officeDocument/2006/relationships/slide" Target="slides/slide425.xml"/><Relationship Id="rId633" Type="http://schemas.openxmlformats.org/officeDocument/2006/relationships/slide" Target="slides/slide632.xml"/><Relationship Id="rId980" Type="http://schemas.openxmlformats.org/officeDocument/2006/relationships/slide" Target="slides/slide979.xml"/><Relationship Id="rId1056" Type="http://schemas.openxmlformats.org/officeDocument/2006/relationships/slide" Target="slides/slide1055.xml"/><Relationship Id="rId1263" Type="http://schemas.openxmlformats.org/officeDocument/2006/relationships/slide" Target="slides/slide1262.xml"/><Relationship Id="rId840" Type="http://schemas.openxmlformats.org/officeDocument/2006/relationships/slide" Target="slides/slide839.xml"/><Relationship Id="rId938" Type="http://schemas.openxmlformats.org/officeDocument/2006/relationships/slide" Target="slides/slide937.xml"/><Relationship Id="rId1470" Type="http://schemas.openxmlformats.org/officeDocument/2006/relationships/slide" Target="slides/slide1469.xml"/><Relationship Id="rId1568" Type="http://schemas.openxmlformats.org/officeDocument/2006/relationships/slide" Target="slides/slide1567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577" Type="http://schemas.openxmlformats.org/officeDocument/2006/relationships/slide" Target="slides/slide576.xml"/><Relationship Id="rId700" Type="http://schemas.openxmlformats.org/officeDocument/2006/relationships/slide" Target="slides/slide699.xml"/><Relationship Id="rId1123" Type="http://schemas.openxmlformats.org/officeDocument/2006/relationships/slide" Target="slides/slide1122.xml"/><Relationship Id="rId1330" Type="http://schemas.openxmlformats.org/officeDocument/2006/relationships/slide" Target="slides/slide1329.xml"/><Relationship Id="rId1428" Type="http://schemas.openxmlformats.org/officeDocument/2006/relationships/slide" Target="slides/slide1427.xml"/><Relationship Id="rId1635" Type="http://schemas.openxmlformats.org/officeDocument/2006/relationships/slide" Target="slides/slide1634.xml"/><Relationship Id="rId132" Type="http://schemas.openxmlformats.org/officeDocument/2006/relationships/slide" Target="slides/slide131.xml"/><Relationship Id="rId784" Type="http://schemas.openxmlformats.org/officeDocument/2006/relationships/slide" Target="slides/slide783.xml"/><Relationship Id="rId991" Type="http://schemas.openxmlformats.org/officeDocument/2006/relationships/slide" Target="slides/slide990.xml"/><Relationship Id="rId1067" Type="http://schemas.openxmlformats.org/officeDocument/2006/relationships/slide" Target="slides/slide1066.xml"/><Relationship Id="rId437" Type="http://schemas.openxmlformats.org/officeDocument/2006/relationships/slide" Target="slides/slide436.xml"/><Relationship Id="rId644" Type="http://schemas.openxmlformats.org/officeDocument/2006/relationships/slide" Target="slides/slide643.xml"/><Relationship Id="rId851" Type="http://schemas.openxmlformats.org/officeDocument/2006/relationships/slide" Target="slides/slide850.xml"/><Relationship Id="rId1274" Type="http://schemas.openxmlformats.org/officeDocument/2006/relationships/slide" Target="slides/slide1273.xml"/><Relationship Id="rId1481" Type="http://schemas.openxmlformats.org/officeDocument/2006/relationships/slide" Target="slides/slide1480.xml"/><Relationship Id="rId1579" Type="http://schemas.openxmlformats.org/officeDocument/2006/relationships/slide" Target="slides/slide1578.xml"/><Relationship Id="rId1702" Type="http://schemas.openxmlformats.org/officeDocument/2006/relationships/slide" Target="slides/slide1701.xml"/><Relationship Id="rId283" Type="http://schemas.openxmlformats.org/officeDocument/2006/relationships/slide" Target="slides/slide282.xml"/><Relationship Id="rId490" Type="http://schemas.openxmlformats.org/officeDocument/2006/relationships/slide" Target="slides/slide489.xml"/><Relationship Id="rId504" Type="http://schemas.openxmlformats.org/officeDocument/2006/relationships/slide" Target="slides/slide503.xml"/><Relationship Id="rId711" Type="http://schemas.openxmlformats.org/officeDocument/2006/relationships/slide" Target="slides/slide710.xml"/><Relationship Id="rId949" Type="http://schemas.openxmlformats.org/officeDocument/2006/relationships/slide" Target="slides/slide948.xml"/><Relationship Id="rId1134" Type="http://schemas.openxmlformats.org/officeDocument/2006/relationships/slide" Target="slides/slide1133.xml"/><Relationship Id="rId1341" Type="http://schemas.openxmlformats.org/officeDocument/2006/relationships/slide" Target="slides/slide1340.xml"/><Relationship Id="rId78" Type="http://schemas.openxmlformats.org/officeDocument/2006/relationships/slide" Target="slides/slide77.xml"/><Relationship Id="rId143" Type="http://schemas.openxmlformats.org/officeDocument/2006/relationships/slide" Target="slides/slide142.xml"/><Relationship Id="rId350" Type="http://schemas.openxmlformats.org/officeDocument/2006/relationships/slide" Target="slides/slide349.xml"/><Relationship Id="rId588" Type="http://schemas.openxmlformats.org/officeDocument/2006/relationships/slide" Target="slides/slide587.xml"/><Relationship Id="rId795" Type="http://schemas.openxmlformats.org/officeDocument/2006/relationships/slide" Target="slides/slide794.xml"/><Relationship Id="rId809" Type="http://schemas.openxmlformats.org/officeDocument/2006/relationships/slide" Target="slides/slide808.xml"/><Relationship Id="rId1201" Type="http://schemas.openxmlformats.org/officeDocument/2006/relationships/slide" Target="slides/slide1200.xml"/><Relationship Id="rId1439" Type="http://schemas.openxmlformats.org/officeDocument/2006/relationships/slide" Target="slides/slide1438.xml"/><Relationship Id="rId1646" Type="http://schemas.openxmlformats.org/officeDocument/2006/relationships/slide" Target="slides/slide1645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448" Type="http://schemas.openxmlformats.org/officeDocument/2006/relationships/slide" Target="slides/slide447.xml"/><Relationship Id="rId655" Type="http://schemas.openxmlformats.org/officeDocument/2006/relationships/slide" Target="slides/slide654.xml"/><Relationship Id="rId862" Type="http://schemas.openxmlformats.org/officeDocument/2006/relationships/slide" Target="slides/slide861.xml"/><Relationship Id="rId1078" Type="http://schemas.openxmlformats.org/officeDocument/2006/relationships/slide" Target="slides/slide1077.xml"/><Relationship Id="rId1285" Type="http://schemas.openxmlformats.org/officeDocument/2006/relationships/slide" Target="slides/slide1284.xml"/><Relationship Id="rId1492" Type="http://schemas.openxmlformats.org/officeDocument/2006/relationships/slide" Target="slides/slide1491.xml"/><Relationship Id="rId1506" Type="http://schemas.openxmlformats.org/officeDocument/2006/relationships/slide" Target="slides/slide1505.xml"/><Relationship Id="rId1713" Type="http://schemas.openxmlformats.org/officeDocument/2006/relationships/slide" Target="slides/slide1712.xml"/><Relationship Id="rId294" Type="http://schemas.openxmlformats.org/officeDocument/2006/relationships/slide" Target="slides/slide293.xml"/><Relationship Id="rId308" Type="http://schemas.openxmlformats.org/officeDocument/2006/relationships/slide" Target="slides/slide307.xml"/><Relationship Id="rId515" Type="http://schemas.openxmlformats.org/officeDocument/2006/relationships/slide" Target="slides/slide514.xml"/><Relationship Id="rId722" Type="http://schemas.openxmlformats.org/officeDocument/2006/relationships/slide" Target="slides/slide721.xml"/><Relationship Id="rId1145" Type="http://schemas.openxmlformats.org/officeDocument/2006/relationships/slide" Target="slides/slide1144.xml"/><Relationship Id="rId1352" Type="http://schemas.openxmlformats.org/officeDocument/2006/relationships/slide" Target="slides/slide1351.xml"/><Relationship Id="rId89" Type="http://schemas.openxmlformats.org/officeDocument/2006/relationships/slide" Target="slides/slide88.xml"/><Relationship Id="rId154" Type="http://schemas.openxmlformats.org/officeDocument/2006/relationships/slide" Target="slides/slide153.xml"/><Relationship Id="rId361" Type="http://schemas.openxmlformats.org/officeDocument/2006/relationships/slide" Target="slides/slide360.xml"/><Relationship Id="rId599" Type="http://schemas.openxmlformats.org/officeDocument/2006/relationships/slide" Target="slides/slide598.xml"/><Relationship Id="rId1005" Type="http://schemas.openxmlformats.org/officeDocument/2006/relationships/slide" Target="slides/slide1004.xml"/><Relationship Id="rId1212" Type="http://schemas.openxmlformats.org/officeDocument/2006/relationships/slide" Target="slides/slide1211.xml"/><Relationship Id="rId1657" Type="http://schemas.openxmlformats.org/officeDocument/2006/relationships/slide" Target="slides/slide1656.xml"/><Relationship Id="rId459" Type="http://schemas.openxmlformats.org/officeDocument/2006/relationships/slide" Target="slides/slide458.xml"/><Relationship Id="rId666" Type="http://schemas.openxmlformats.org/officeDocument/2006/relationships/slide" Target="slides/slide665.xml"/><Relationship Id="rId873" Type="http://schemas.openxmlformats.org/officeDocument/2006/relationships/slide" Target="slides/slide872.xml"/><Relationship Id="rId1089" Type="http://schemas.openxmlformats.org/officeDocument/2006/relationships/slide" Target="slides/slide1088.xml"/><Relationship Id="rId1296" Type="http://schemas.openxmlformats.org/officeDocument/2006/relationships/slide" Target="slides/slide1295.xml"/><Relationship Id="rId1517" Type="http://schemas.openxmlformats.org/officeDocument/2006/relationships/slide" Target="slides/slide1516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319" Type="http://schemas.openxmlformats.org/officeDocument/2006/relationships/slide" Target="slides/slide318.xml"/><Relationship Id="rId526" Type="http://schemas.openxmlformats.org/officeDocument/2006/relationships/slide" Target="slides/slide525.xml"/><Relationship Id="rId1156" Type="http://schemas.openxmlformats.org/officeDocument/2006/relationships/slide" Target="slides/slide1155.xml"/><Relationship Id="rId1363" Type="http://schemas.openxmlformats.org/officeDocument/2006/relationships/slide" Target="slides/slide1362.xml"/><Relationship Id="rId733" Type="http://schemas.openxmlformats.org/officeDocument/2006/relationships/slide" Target="slides/slide732.xml"/><Relationship Id="rId940" Type="http://schemas.openxmlformats.org/officeDocument/2006/relationships/slide" Target="slides/slide939.xml"/><Relationship Id="rId1016" Type="http://schemas.openxmlformats.org/officeDocument/2006/relationships/slide" Target="slides/slide1015.xml"/><Relationship Id="rId1570" Type="http://schemas.openxmlformats.org/officeDocument/2006/relationships/slide" Target="slides/slide1569.xml"/><Relationship Id="rId1668" Type="http://schemas.openxmlformats.org/officeDocument/2006/relationships/slide" Target="slides/slide1667.xml"/><Relationship Id="rId165" Type="http://schemas.openxmlformats.org/officeDocument/2006/relationships/slide" Target="slides/slide164.xml"/><Relationship Id="rId372" Type="http://schemas.openxmlformats.org/officeDocument/2006/relationships/slide" Target="slides/slide371.xml"/><Relationship Id="rId677" Type="http://schemas.openxmlformats.org/officeDocument/2006/relationships/slide" Target="slides/slide676.xml"/><Relationship Id="rId800" Type="http://schemas.openxmlformats.org/officeDocument/2006/relationships/slide" Target="slides/slide799.xml"/><Relationship Id="rId1223" Type="http://schemas.openxmlformats.org/officeDocument/2006/relationships/slide" Target="slides/slide1222.xml"/><Relationship Id="rId1430" Type="http://schemas.openxmlformats.org/officeDocument/2006/relationships/slide" Target="slides/slide1429.xml"/><Relationship Id="rId1528" Type="http://schemas.openxmlformats.org/officeDocument/2006/relationships/slide" Target="slides/slide1527.xml"/><Relationship Id="rId232" Type="http://schemas.openxmlformats.org/officeDocument/2006/relationships/slide" Target="slides/slide231.xml"/><Relationship Id="rId884" Type="http://schemas.openxmlformats.org/officeDocument/2006/relationships/slide" Target="slides/slide883.xml"/><Relationship Id="rId27" Type="http://schemas.openxmlformats.org/officeDocument/2006/relationships/slide" Target="slides/slide26.xml"/><Relationship Id="rId537" Type="http://schemas.openxmlformats.org/officeDocument/2006/relationships/slide" Target="slides/slide536.xml"/><Relationship Id="rId744" Type="http://schemas.openxmlformats.org/officeDocument/2006/relationships/slide" Target="slides/slide743.xml"/><Relationship Id="rId951" Type="http://schemas.openxmlformats.org/officeDocument/2006/relationships/slide" Target="slides/slide950.xml"/><Relationship Id="rId1167" Type="http://schemas.openxmlformats.org/officeDocument/2006/relationships/slide" Target="slides/slide1166.xml"/><Relationship Id="rId1374" Type="http://schemas.openxmlformats.org/officeDocument/2006/relationships/slide" Target="slides/slide1373.xml"/><Relationship Id="rId1581" Type="http://schemas.openxmlformats.org/officeDocument/2006/relationships/slide" Target="slides/slide1580.xml"/><Relationship Id="rId1679" Type="http://schemas.openxmlformats.org/officeDocument/2006/relationships/slide" Target="slides/slide1678.xml"/><Relationship Id="rId80" Type="http://schemas.openxmlformats.org/officeDocument/2006/relationships/slide" Target="slides/slide79.xml"/><Relationship Id="rId176" Type="http://schemas.openxmlformats.org/officeDocument/2006/relationships/slide" Target="slides/slide175.xml"/><Relationship Id="rId383" Type="http://schemas.openxmlformats.org/officeDocument/2006/relationships/slide" Target="slides/slide382.xml"/><Relationship Id="rId590" Type="http://schemas.openxmlformats.org/officeDocument/2006/relationships/slide" Target="slides/slide589.xml"/><Relationship Id="rId604" Type="http://schemas.openxmlformats.org/officeDocument/2006/relationships/slide" Target="slides/slide603.xml"/><Relationship Id="rId811" Type="http://schemas.openxmlformats.org/officeDocument/2006/relationships/slide" Target="slides/slide810.xml"/><Relationship Id="rId1027" Type="http://schemas.openxmlformats.org/officeDocument/2006/relationships/slide" Target="slides/slide1026.xml"/><Relationship Id="rId1234" Type="http://schemas.openxmlformats.org/officeDocument/2006/relationships/slide" Target="slides/slide1233.xml"/><Relationship Id="rId1441" Type="http://schemas.openxmlformats.org/officeDocument/2006/relationships/slide" Target="slides/slide1440.xml"/><Relationship Id="rId243" Type="http://schemas.openxmlformats.org/officeDocument/2006/relationships/slide" Target="slides/slide242.xml"/><Relationship Id="rId450" Type="http://schemas.openxmlformats.org/officeDocument/2006/relationships/slide" Target="slides/slide449.xml"/><Relationship Id="rId688" Type="http://schemas.openxmlformats.org/officeDocument/2006/relationships/slide" Target="slides/slide687.xml"/><Relationship Id="rId895" Type="http://schemas.openxmlformats.org/officeDocument/2006/relationships/slide" Target="slides/slide894.xml"/><Relationship Id="rId909" Type="http://schemas.openxmlformats.org/officeDocument/2006/relationships/slide" Target="slides/slide908.xml"/><Relationship Id="rId1080" Type="http://schemas.openxmlformats.org/officeDocument/2006/relationships/slide" Target="slides/slide1079.xml"/><Relationship Id="rId1301" Type="http://schemas.openxmlformats.org/officeDocument/2006/relationships/slide" Target="slides/slide1300.xml"/><Relationship Id="rId1539" Type="http://schemas.openxmlformats.org/officeDocument/2006/relationships/slide" Target="slides/slide1538.xml"/><Relationship Id="rId38" Type="http://schemas.openxmlformats.org/officeDocument/2006/relationships/slide" Target="slides/slide37.xml"/><Relationship Id="rId103" Type="http://schemas.openxmlformats.org/officeDocument/2006/relationships/slide" Target="slides/slide102.xml"/><Relationship Id="rId310" Type="http://schemas.openxmlformats.org/officeDocument/2006/relationships/slide" Target="slides/slide309.xml"/><Relationship Id="rId548" Type="http://schemas.openxmlformats.org/officeDocument/2006/relationships/slide" Target="slides/slide547.xml"/><Relationship Id="rId755" Type="http://schemas.openxmlformats.org/officeDocument/2006/relationships/slide" Target="slides/slide754.xml"/><Relationship Id="rId962" Type="http://schemas.openxmlformats.org/officeDocument/2006/relationships/slide" Target="slides/slide961.xml"/><Relationship Id="rId1178" Type="http://schemas.openxmlformats.org/officeDocument/2006/relationships/slide" Target="slides/slide1177.xml"/><Relationship Id="rId1385" Type="http://schemas.openxmlformats.org/officeDocument/2006/relationships/slide" Target="slides/slide1384.xml"/><Relationship Id="rId1592" Type="http://schemas.openxmlformats.org/officeDocument/2006/relationships/slide" Target="slides/slide1591.xml"/><Relationship Id="rId1606" Type="http://schemas.openxmlformats.org/officeDocument/2006/relationships/slide" Target="slides/slide1605.xml"/><Relationship Id="rId91" Type="http://schemas.openxmlformats.org/officeDocument/2006/relationships/slide" Target="slides/slide90.xml"/><Relationship Id="rId187" Type="http://schemas.openxmlformats.org/officeDocument/2006/relationships/slide" Target="slides/slide186.xml"/><Relationship Id="rId394" Type="http://schemas.openxmlformats.org/officeDocument/2006/relationships/slide" Target="slides/slide393.xml"/><Relationship Id="rId408" Type="http://schemas.openxmlformats.org/officeDocument/2006/relationships/slide" Target="slides/slide407.xml"/><Relationship Id="rId615" Type="http://schemas.openxmlformats.org/officeDocument/2006/relationships/slide" Target="slides/slide614.xml"/><Relationship Id="rId822" Type="http://schemas.openxmlformats.org/officeDocument/2006/relationships/slide" Target="slides/slide821.xml"/><Relationship Id="rId1038" Type="http://schemas.openxmlformats.org/officeDocument/2006/relationships/slide" Target="slides/slide1037.xml"/><Relationship Id="rId1245" Type="http://schemas.openxmlformats.org/officeDocument/2006/relationships/slide" Target="slides/slide1244.xml"/><Relationship Id="rId1452" Type="http://schemas.openxmlformats.org/officeDocument/2006/relationships/slide" Target="slides/slide1451.xml"/><Relationship Id="rId254" Type="http://schemas.openxmlformats.org/officeDocument/2006/relationships/slide" Target="slides/slide253.xml"/><Relationship Id="rId699" Type="http://schemas.openxmlformats.org/officeDocument/2006/relationships/slide" Target="slides/slide698.xml"/><Relationship Id="rId1091" Type="http://schemas.openxmlformats.org/officeDocument/2006/relationships/slide" Target="slides/slide1090.xml"/><Relationship Id="rId1105" Type="http://schemas.openxmlformats.org/officeDocument/2006/relationships/slide" Target="slides/slide1104.xml"/><Relationship Id="rId1312" Type="http://schemas.openxmlformats.org/officeDocument/2006/relationships/slide" Target="slides/slide1311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461" Type="http://schemas.openxmlformats.org/officeDocument/2006/relationships/slide" Target="slides/slide460.xml"/><Relationship Id="rId559" Type="http://schemas.openxmlformats.org/officeDocument/2006/relationships/slide" Target="slides/slide558.xml"/><Relationship Id="rId766" Type="http://schemas.openxmlformats.org/officeDocument/2006/relationships/slide" Target="slides/slide765.xml"/><Relationship Id="rId1189" Type="http://schemas.openxmlformats.org/officeDocument/2006/relationships/slide" Target="slides/slide1188.xml"/><Relationship Id="rId1396" Type="http://schemas.openxmlformats.org/officeDocument/2006/relationships/slide" Target="slides/slide1395.xml"/><Relationship Id="rId1617" Type="http://schemas.openxmlformats.org/officeDocument/2006/relationships/slide" Target="slides/slide1616.xml"/><Relationship Id="rId198" Type="http://schemas.openxmlformats.org/officeDocument/2006/relationships/slide" Target="slides/slide197.xml"/><Relationship Id="rId321" Type="http://schemas.openxmlformats.org/officeDocument/2006/relationships/slide" Target="slides/slide320.xml"/><Relationship Id="rId419" Type="http://schemas.openxmlformats.org/officeDocument/2006/relationships/slide" Target="slides/slide418.xml"/><Relationship Id="rId626" Type="http://schemas.openxmlformats.org/officeDocument/2006/relationships/slide" Target="slides/slide625.xml"/><Relationship Id="rId973" Type="http://schemas.openxmlformats.org/officeDocument/2006/relationships/slide" Target="slides/slide972.xml"/><Relationship Id="rId1049" Type="http://schemas.openxmlformats.org/officeDocument/2006/relationships/slide" Target="slides/slide1048.xml"/><Relationship Id="rId1256" Type="http://schemas.openxmlformats.org/officeDocument/2006/relationships/slide" Target="slides/slide1255.xml"/><Relationship Id="rId833" Type="http://schemas.openxmlformats.org/officeDocument/2006/relationships/slide" Target="slides/slide832.xml"/><Relationship Id="rId1116" Type="http://schemas.openxmlformats.org/officeDocument/2006/relationships/slide" Target="slides/slide1115.xml"/><Relationship Id="rId1463" Type="http://schemas.openxmlformats.org/officeDocument/2006/relationships/slide" Target="slides/slide1462.xml"/><Relationship Id="rId1670" Type="http://schemas.openxmlformats.org/officeDocument/2006/relationships/slide" Target="slides/slide1669.xml"/><Relationship Id="rId265" Type="http://schemas.openxmlformats.org/officeDocument/2006/relationships/slide" Target="slides/slide264.xml"/><Relationship Id="rId472" Type="http://schemas.openxmlformats.org/officeDocument/2006/relationships/slide" Target="slides/slide471.xml"/><Relationship Id="rId900" Type="http://schemas.openxmlformats.org/officeDocument/2006/relationships/slide" Target="slides/slide899.xml"/><Relationship Id="rId1323" Type="http://schemas.openxmlformats.org/officeDocument/2006/relationships/slide" Target="slides/slide1322.xml"/><Relationship Id="rId1530" Type="http://schemas.openxmlformats.org/officeDocument/2006/relationships/slide" Target="slides/slide1529.xml"/><Relationship Id="rId1628" Type="http://schemas.openxmlformats.org/officeDocument/2006/relationships/slide" Target="slides/slide1627.xml"/><Relationship Id="rId125" Type="http://schemas.openxmlformats.org/officeDocument/2006/relationships/slide" Target="slides/slide124.xml"/><Relationship Id="rId332" Type="http://schemas.openxmlformats.org/officeDocument/2006/relationships/slide" Target="slides/slide331.xml"/><Relationship Id="rId777" Type="http://schemas.openxmlformats.org/officeDocument/2006/relationships/slide" Target="slides/slide776.xml"/><Relationship Id="rId984" Type="http://schemas.openxmlformats.org/officeDocument/2006/relationships/slide" Target="slides/slide983.xml"/><Relationship Id="rId637" Type="http://schemas.openxmlformats.org/officeDocument/2006/relationships/slide" Target="slides/slide636.xml"/><Relationship Id="rId844" Type="http://schemas.openxmlformats.org/officeDocument/2006/relationships/slide" Target="slides/slide843.xml"/><Relationship Id="rId1267" Type="http://schemas.openxmlformats.org/officeDocument/2006/relationships/slide" Target="slides/slide1266.xml"/><Relationship Id="rId1474" Type="http://schemas.openxmlformats.org/officeDocument/2006/relationships/slide" Target="slides/slide1473.xml"/><Relationship Id="rId1681" Type="http://schemas.openxmlformats.org/officeDocument/2006/relationships/slide" Target="slides/slide1680.xml"/><Relationship Id="rId276" Type="http://schemas.openxmlformats.org/officeDocument/2006/relationships/slide" Target="slides/slide275.xml"/><Relationship Id="rId483" Type="http://schemas.openxmlformats.org/officeDocument/2006/relationships/slide" Target="slides/slide482.xml"/><Relationship Id="rId690" Type="http://schemas.openxmlformats.org/officeDocument/2006/relationships/slide" Target="slides/slide689.xml"/><Relationship Id="rId704" Type="http://schemas.openxmlformats.org/officeDocument/2006/relationships/slide" Target="slides/slide703.xml"/><Relationship Id="rId911" Type="http://schemas.openxmlformats.org/officeDocument/2006/relationships/slide" Target="slides/slide910.xml"/><Relationship Id="rId1127" Type="http://schemas.openxmlformats.org/officeDocument/2006/relationships/slide" Target="slides/slide1126.xml"/><Relationship Id="rId1334" Type="http://schemas.openxmlformats.org/officeDocument/2006/relationships/slide" Target="slides/slide1333.xml"/><Relationship Id="rId1541" Type="http://schemas.openxmlformats.org/officeDocument/2006/relationships/slide" Target="slides/slide1540.xml"/><Relationship Id="rId40" Type="http://schemas.openxmlformats.org/officeDocument/2006/relationships/slide" Target="slides/slide39.xml"/><Relationship Id="rId136" Type="http://schemas.openxmlformats.org/officeDocument/2006/relationships/slide" Target="slides/slide135.xml"/><Relationship Id="rId343" Type="http://schemas.openxmlformats.org/officeDocument/2006/relationships/slide" Target="slides/slide342.xml"/><Relationship Id="rId550" Type="http://schemas.openxmlformats.org/officeDocument/2006/relationships/slide" Target="slides/slide549.xml"/><Relationship Id="rId788" Type="http://schemas.openxmlformats.org/officeDocument/2006/relationships/slide" Target="slides/slide787.xml"/><Relationship Id="rId995" Type="http://schemas.openxmlformats.org/officeDocument/2006/relationships/slide" Target="slides/slide994.xml"/><Relationship Id="rId1180" Type="http://schemas.openxmlformats.org/officeDocument/2006/relationships/slide" Target="slides/slide1179.xml"/><Relationship Id="rId1401" Type="http://schemas.openxmlformats.org/officeDocument/2006/relationships/slide" Target="slides/slide1400.xml"/><Relationship Id="rId1639" Type="http://schemas.openxmlformats.org/officeDocument/2006/relationships/slide" Target="slides/slide1638.xml"/><Relationship Id="rId203" Type="http://schemas.openxmlformats.org/officeDocument/2006/relationships/slide" Target="slides/slide202.xml"/><Relationship Id="rId648" Type="http://schemas.openxmlformats.org/officeDocument/2006/relationships/slide" Target="slides/slide647.xml"/><Relationship Id="rId855" Type="http://schemas.openxmlformats.org/officeDocument/2006/relationships/slide" Target="slides/slide854.xml"/><Relationship Id="rId1040" Type="http://schemas.openxmlformats.org/officeDocument/2006/relationships/slide" Target="slides/slide1039.xml"/><Relationship Id="rId1278" Type="http://schemas.openxmlformats.org/officeDocument/2006/relationships/slide" Target="slides/slide1277.xml"/><Relationship Id="rId1485" Type="http://schemas.openxmlformats.org/officeDocument/2006/relationships/slide" Target="slides/slide1484.xml"/><Relationship Id="rId1692" Type="http://schemas.openxmlformats.org/officeDocument/2006/relationships/slide" Target="slides/slide1691.xml"/><Relationship Id="rId1706" Type="http://schemas.openxmlformats.org/officeDocument/2006/relationships/slide" Target="slides/slide1705.xml"/><Relationship Id="rId287" Type="http://schemas.openxmlformats.org/officeDocument/2006/relationships/slide" Target="slides/slide286.xml"/><Relationship Id="rId410" Type="http://schemas.openxmlformats.org/officeDocument/2006/relationships/slide" Target="slides/slide409.xml"/><Relationship Id="rId494" Type="http://schemas.openxmlformats.org/officeDocument/2006/relationships/slide" Target="slides/slide493.xml"/><Relationship Id="rId508" Type="http://schemas.openxmlformats.org/officeDocument/2006/relationships/slide" Target="slides/slide507.xml"/><Relationship Id="rId715" Type="http://schemas.openxmlformats.org/officeDocument/2006/relationships/slide" Target="slides/slide714.xml"/><Relationship Id="rId922" Type="http://schemas.openxmlformats.org/officeDocument/2006/relationships/slide" Target="slides/slide921.xml"/><Relationship Id="rId1138" Type="http://schemas.openxmlformats.org/officeDocument/2006/relationships/slide" Target="slides/slide1137.xml"/><Relationship Id="rId1345" Type="http://schemas.openxmlformats.org/officeDocument/2006/relationships/slide" Target="slides/slide1344.xml"/><Relationship Id="rId1552" Type="http://schemas.openxmlformats.org/officeDocument/2006/relationships/slide" Target="slides/slide1551.xml"/><Relationship Id="rId147" Type="http://schemas.openxmlformats.org/officeDocument/2006/relationships/slide" Target="slides/slide146.xml"/><Relationship Id="rId354" Type="http://schemas.openxmlformats.org/officeDocument/2006/relationships/slide" Target="slides/slide353.xml"/><Relationship Id="rId799" Type="http://schemas.openxmlformats.org/officeDocument/2006/relationships/slide" Target="slides/slide798.xml"/><Relationship Id="rId1191" Type="http://schemas.openxmlformats.org/officeDocument/2006/relationships/slide" Target="slides/slide1190.xml"/><Relationship Id="rId1205" Type="http://schemas.openxmlformats.org/officeDocument/2006/relationships/slide" Target="slides/slide1204.xml"/><Relationship Id="rId51" Type="http://schemas.openxmlformats.org/officeDocument/2006/relationships/slide" Target="slides/slide50.xml"/><Relationship Id="rId561" Type="http://schemas.openxmlformats.org/officeDocument/2006/relationships/slide" Target="slides/slide560.xml"/><Relationship Id="rId659" Type="http://schemas.openxmlformats.org/officeDocument/2006/relationships/slide" Target="slides/slide658.xml"/><Relationship Id="rId866" Type="http://schemas.openxmlformats.org/officeDocument/2006/relationships/slide" Target="slides/slide865.xml"/><Relationship Id="rId1289" Type="http://schemas.openxmlformats.org/officeDocument/2006/relationships/slide" Target="slides/slide1288.xml"/><Relationship Id="rId1412" Type="http://schemas.openxmlformats.org/officeDocument/2006/relationships/slide" Target="slides/slide1411.xml"/><Relationship Id="rId1496" Type="http://schemas.openxmlformats.org/officeDocument/2006/relationships/slide" Target="slides/slide1495.xml"/><Relationship Id="rId1717" Type="http://schemas.openxmlformats.org/officeDocument/2006/relationships/tableStyles" Target="tableStyles.xml"/><Relationship Id="rId214" Type="http://schemas.openxmlformats.org/officeDocument/2006/relationships/slide" Target="slides/slide213.xml"/><Relationship Id="rId298" Type="http://schemas.openxmlformats.org/officeDocument/2006/relationships/slide" Target="slides/slide297.xml"/><Relationship Id="rId421" Type="http://schemas.openxmlformats.org/officeDocument/2006/relationships/slide" Target="slides/slide420.xml"/><Relationship Id="rId519" Type="http://schemas.openxmlformats.org/officeDocument/2006/relationships/slide" Target="slides/slide518.xml"/><Relationship Id="rId1051" Type="http://schemas.openxmlformats.org/officeDocument/2006/relationships/slide" Target="slides/slide1050.xml"/><Relationship Id="rId1149" Type="http://schemas.openxmlformats.org/officeDocument/2006/relationships/slide" Target="slides/slide1148.xml"/><Relationship Id="rId1356" Type="http://schemas.openxmlformats.org/officeDocument/2006/relationships/slide" Target="slides/slide1355.xml"/><Relationship Id="rId158" Type="http://schemas.openxmlformats.org/officeDocument/2006/relationships/slide" Target="slides/slide157.xml"/><Relationship Id="rId726" Type="http://schemas.openxmlformats.org/officeDocument/2006/relationships/slide" Target="slides/slide725.xml"/><Relationship Id="rId933" Type="http://schemas.openxmlformats.org/officeDocument/2006/relationships/slide" Target="slides/slide932.xml"/><Relationship Id="rId1009" Type="http://schemas.openxmlformats.org/officeDocument/2006/relationships/slide" Target="slides/slide1008.xml"/><Relationship Id="rId1563" Type="http://schemas.openxmlformats.org/officeDocument/2006/relationships/slide" Target="slides/slide1562.xml"/><Relationship Id="rId62" Type="http://schemas.openxmlformats.org/officeDocument/2006/relationships/slide" Target="slides/slide61.xml"/><Relationship Id="rId365" Type="http://schemas.openxmlformats.org/officeDocument/2006/relationships/slide" Target="slides/slide364.xml"/><Relationship Id="rId572" Type="http://schemas.openxmlformats.org/officeDocument/2006/relationships/slide" Target="slides/slide571.xml"/><Relationship Id="rId1216" Type="http://schemas.openxmlformats.org/officeDocument/2006/relationships/slide" Target="slides/slide1215.xml"/><Relationship Id="rId1423" Type="http://schemas.openxmlformats.org/officeDocument/2006/relationships/slide" Target="slides/slide1422.xml"/><Relationship Id="rId1630" Type="http://schemas.openxmlformats.org/officeDocument/2006/relationships/slide" Target="slides/slide1629.xml"/><Relationship Id="rId225" Type="http://schemas.openxmlformats.org/officeDocument/2006/relationships/slide" Target="slides/slide224.xml"/><Relationship Id="rId432" Type="http://schemas.openxmlformats.org/officeDocument/2006/relationships/slide" Target="slides/slide431.xml"/><Relationship Id="rId877" Type="http://schemas.openxmlformats.org/officeDocument/2006/relationships/slide" Target="slides/slide876.xml"/><Relationship Id="rId1062" Type="http://schemas.openxmlformats.org/officeDocument/2006/relationships/slide" Target="slides/slide1061.xml"/><Relationship Id="rId737" Type="http://schemas.openxmlformats.org/officeDocument/2006/relationships/slide" Target="slides/slide736.xml"/><Relationship Id="rId944" Type="http://schemas.openxmlformats.org/officeDocument/2006/relationships/slide" Target="slides/slide943.xml"/><Relationship Id="rId1367" Type="http://schemas.openxmlformats.org/officeDocument/2006/relationships/slide" Target="slides/slide1366.xml"/><Relationship Id="rId1574" Type="http://schemas.openxmlformats.org/officeDocument/2006/relationships/slide" Target="slides/slide1573.xml"/><Relationship Id="rId73" Type="http://schemas.openxmlformats.org/officeDocument/2006/relationships/slide" Target="slides/slide72.xml"/><Relationship Id="rId169" Type="http://schemas.openxmlformats.org/officeDocument/2006/relationships/slide" Target="slides/slide168.xml"/><Relationship Id="rId376" Type="http://schemas.openxmlformats.org/officeDocument/2006/relationships/slide" Target="slides/slide375.xml"/><Relationship Id="rId583" Type="http://schemas.openxmlformats.org/officeDocument/2006/relationships/slide" Target="slides/slide582.xml"/><Relationship Id="rId790" Type="http://schemas.openxmlformats.org/officeDocument/2006/relationships/slide" Target="slides/slide789.xml"/><Relationship Id="rId804" Type="http://schemas.openxmlformats.org/officeDocument/2006/relationships/slide" Target="slides/slide803.xml"/><Relationship Id="rId1227" Type="http://schemas.openxmlformats.org/officeDocument/2006/relationships/slide" Target="slides/slide1226.xml"/><Relationship Id="rId1434" Type="http://schemas.openxmlformats.org/officeDocument/2006/relationships/slide" Target="slides/slide1433.xml"/><Relationship Id="rId1641" Type="http://schemas.openxmlformats.org/officeDocument/2006/relationships/slide" Target="slides/slide1640.xml"/><Relationship Id="rId4" Type="http://schemas.openxmlformats.org/officeDocument/2006/relationships/slide" Target="slides/slide3.xml"/><Relationship Id="rId236" Type="http://schemas.openxmlformats.org/officeDocument/2006/relationships/slide" Target="slides/slide235.xml"/><Relationship Id="rId443" Type="http://schemas.openxmlformats.org/officeDocument/2006/relationships/slide" Target="slides/slide442.xml"/><Relationship Id="rId650" Type="http://schemas.openxmlformats.org/officeDocument/2006/relationships/slide" Target="slides/slide649.xml"/><Relationship Id="rId888" Type="http://schemas.openxmlformats.org/officeDocument/2006/relationships/slide" Target="slides/slide887.xml"/><Relationship Id="rId1073" Type="http://schemas.openxmlformats.org/officeDocument/2006/relationships/slide" Target="slides/slide1072.xml"/><Relationship Id="rId1280" Type="http://schemas.openxmlformats.org/officeDocument/2006/relationships/slide" Target="slides/slide1279.xml"/><Relationship Id="rId1501" Type="http://schemas.openxmlformats.org/officeDocument/2006/relationships/slide" Target="slides/slide1500.xml"/><Relationship Id="rId303" Type="http://schemas.openxmlformats.org/officeDocument/2006/relationships/slide" Target="slides/slide302.xml"/><Relationship Id="rId748" Type="http://schemas.openxmlformats.org/officeDocument/2006/relationships/slide" Target="slides/slide747.xml"/><Relationship Id="rId955" Type="http://schemas.openxmlformats.org/officeDocument/2006/relationships/slide" Target="slides/slide954.xml"/><Relationship Id="rId1140" Type="http://schemas.openxmlformats.org/officeDocument/2006/relationships/slide" Target="slides/slide1139.xml"/><Relationship Id="rId1378" Type="http://schemas.openxmlformats.org/officeDocument/2006/relationships/slide" Target="slides/slide1377.xml"/><Relationship Id="rId1585" Type="http://schemas.openxmlformats.org/officeDocument/2006/relationships/slide" Target="slides/slide1584.xml"/><Relationship Id="rId84" Type="http://schemas.openxmlformats.org/officeDocument/2006/relationships/slide" Target="slides/slide83.xml"/><Relationship Id="rId387" Type="http://schemas.openxmlformats.org/officeDocument/2006/relationships/slide" Target="slides/slide386.xml"/><Relationship Id="rId510" Type="http://schemas.openxmlformats.org/officeDocument/2006/relationships/slide" Target="slides/slide509.xml"/><Relationship Id="rId594" Type="http://schemas.openxmlformats.org/officeDocument/2006/relationships/slide" Target="slides/slide593.xml"/><Relationship Id="rId608" Type="http://schemas.openxmlformats.org/officeDocument/2006/relationships/slide" Target="slides/slide607.xml"/><Relationship Id="rId815" Type="http://schemas.openxmlformats.org/officeDocument/2006/relationships/slide" Target="slides/slide814.xml"/><Relationship Id="rId1238" Type="http://schemas.openxmlformats.org/officeDocument/2006/relationships/slide" Target="slides/slide1237.xml"/><Relationship Id="rId1445" Type="http://schemas.openxmlformats.org/officeDocument/2006/relationships/slide" Target="slides/slide1444.xml"/><Relationship Id="rId1652" Type="http://schemas.openxmlformats.org/officeDocument/2006/relationships/slide" Target="slides/slide1651.xml"/><Relationship Id="rId247" Type="http://schemas.openxmlformats.org/officeDocument/2006/relationships/slide" Target="slides/slide246.xml"/><Relationship Id="rId899" Type="http://schemas.openxmlformats.org/officeDocument/2006/relationships/slide" Target="slides/slide898.xml"/><Relationship Id="rId1000" Type="http://schemas.openxmlformats.org/officeDocument/2006/relationships/slide" Target="slides/slide999.xml"/><Relationship Id="rId1084" Type="http://schemas.openxmlformats.org/officeDocument/2006/relationships/slide" Target="slides/slide1083.xml"/><Relationship Id="rId1305" Type="http://schemas.openxmlformats.org/officeDocument/2006/relationships/slide" Target="slides/slide1304.xml"/><Relationship Id="rId107" Type="http://schemas.openxmlformats.org/officeDocument/2006/relationships/slide" Target="slides/slide106.xml"/><Relationship Id="rId454" Type="http://schemas.openxmlformats.org/officeDocument/2006/relationships/slide" Target="slides/slide453.xml"/><Relationship Id="rId661" Type="http://schemas.openxmlformats.org/officeDocument/2006/relationships/slide" Target="slides/slide660.xml"/><Relationship Id="rId759" Type="http://schemas.openxmlformats.org/officeDocument/2006/relationships/slide" Target="slides/slide758.xml"/><Relationship Id="rId966" Type="http://schemas.openxmlformats.org/officeDocument/2006/relationships/slide" Target="slides/slide965.xml"/><Relationship Id="rId1291" Type="http://schemas.openxmlformats.org/officeDocument/2006/relationships/slide" Target="slides/slide1290.xml"/><Relationship Id="rId1389" Type="http://schemas.openxmlformats.org/officeDocument/2006/relationships/slide" Target="slides/slide1388.xml"/><Relationship Id="rId1512" Type="http://schemas.openxmlformats.org/officeDocument/2006/relationships/slide" Target="slides/slide1511.xml"/><Relationship Id="rId1596" Type="http://schemas.openxmlformats.org/officeDocument/2006/relationships/slide" Target="slides/slide1595.xml"/><Relationship Id="rId11" Type="http://schemas.openxmlformats.org/officeDocument/2006/relationships/slide" Target="slides/slide10.xml"/><Relationship Id="rId314" Type="http://schemas.openxmlformats.org/officeDocument/2006/relationships/slide" Target="slides/slide313.xml"/><Relationship Id="rId398" Type="http://schemas.openxmlformats.org/officeDocument/2006/relationships/slide" Target="slides/slide397.xml"/><Relationship Id="rId521" Type="http://schemas.openxmlformats.org/officeDocument/2006/relationships/slide" Target="slides/slide520.xml"/><Relationship Id="rId619" Type="http://schemas.openxmlformats.org/officeDocument/2006/relationships/slide" Target="slides/slide618.xml"/><Relationship Id="rId1151" Type="http://schemas.openxmlformats.org/officeDocument/2006/relationships/slide" Target="slides/slide1150.xml"/><Relationship Id="rId1249" Type="http://schemas.openxmlformats.org/officeDocument/2006/relationships/slide" Target="slides/slide1248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826" Type="http://schemas.openxmlformats.org/officeDocument/2006/relationships/slide" Target="slides/slide825.xml"/><Relationship Id="rId1011" Type="http://schemas.openxmlformats.org/officeDocument/2006/relationships/slide" Target="slides/slide1010.xml"/><Relationship Id="rId1109" Type="http://schemas.openxmlformats.org/officeDocument/2006/relationships/slide" Target="slides/slide1108.xml"/><Relationship Id="rId1456" Type="http://schemas.openxmlformats.org/officeDocument/2006/relationships/slide" Target="slides/slide1455.xml"/><Relationship Id="rId1663" Type="http://schemas.openxmlformats.org/officeDocument/2006/relationships/slide" Target="slides/slide1662.xml"/><Relationship Id="rId258" Type="http://schemas.openxmlformats.org/officeDocument/2006/relationships/slide" Target="slides/slide257.xml"/><Relationship Id="rId465" Type="http://schemas.openxmlformats.org/officeDocument/2006/relationships/slide" Target="slides/slide464.xml"/><Relationship Id="rId672" Type="http://schemas.openxmlformats.org/officeDocument/2006/relationships/slide" Target="slides/slide671.xml"/><Relationship Id="rId1095" Type="http://schemas.openxmlformats.org/officeDocument/2006/relationships/slide" Target="slides/slide1094.xml"/><Relationship Id="rId1316" Type="http://schemas.openxmlformats.org/officeDocument/2006/relationships/slide" Target="slides/slide1315.xml"/><Relationship Id="rId1523" Type="http://schemas.openxmlformats.org/officeDocument/2006/relationships/slide" Target="slides/slide1522.xml"/><Relationship Id="rId22" Type="http://schemas.openxmlformats.org/officeDocument/2006/relationships/slide" Target="slides/slide21.xml"/><Relationship Id="rId118" Type="http://schemas.openxmlformats.org/officeDocument/2006/relationships/slide" Target="slides/slide117.xml"/><Relationship Id="rId325" Type="http://schemas.openxmlformats.org/officeDocument/2006/relationships/slide" Target="slides/slide324.xml"/><Relationship Id="rId532" Type="http://schemas.openxmlformats.org/officeDocument/2006/relationships/slide" Target="slides/slide531.xml"/><Relationship Id="rId977" Type="http://schemas.openxmlformats.org/officeDocument/2006/relationships/slide" Target="slides/slide976.xml"/><Relationship Id="rId1162" Type="http://schemas.openxmlformats.org/officeDocument/2006/relationships/slide" Target="slides/slide1161.xml"/><Relationship Id="rId171" Type="http://schemas.openxmlformats.org/officeDocument/2006/relationships/slide" Target="slides/slide170.xml"/><Relationship Id="rId837" Type="http://schemas.openxmlformats.org/officeDocument/2006/relationships/slide" Target="slides/slide836.xml"/><Relationship Id="rId1022" Type="http://schemas.openxmlformats.org/officeDocument/2006/relationships/slide" Target="slides/slide1021.xml"/><Relationship Id="rId1467" Type="http://schemas.openxmlformats.org/officeDocument/2006/relationships/slide" Target="slides/slide1466.xml"/><Relationship Id="rId1674" Type="http://schemas.openxmlformats.org/officeDocument/2006/relationships/slide" Target="slides/slide1673.xml"/><Relationship Id="rId269" Type="http://schemas.openxmlformats.org/officeDocument/2006/relationships/slide" Target="slides/slide268.xml"/><Relationship Id="rId476" Type="http://schemas.openxmlformats.org/officeDocument/2006/relationships/slide" Target="slides/slide475.xml"/><Relationship Id="rId683" Type="http://schemas.openxmlformats.org/officeDocument/2006/relationships/slide" Target="slides/slide682.xml"/><Relationship Id="rId890" Type="http://schemas.openxmlformats.org/officeDocument/2006/relationships/slide" Target="slides/slide889.xml"/><Relationship Id="rId904" Type="http://schemas.openxmlformats.org/officeDocument/2006/relationships/slide" Target="slides/slide903.xml"/><Relationship Id="rId1327" Type="http://schemas.openxmlformats.org/officeDocument/2006/relationships/slide" Target="slides/slide1326.xml"/><Relationship Id="rId1534" Type="http://schemas.openxmlformats.org/officeDocument/2006/relationships/slide" Target="slides/slide1533.xml"/><Relationship Id="rId33" Type="http://schemas.openxmlformats.org/officeDocument/2006/relationships/slide" Target="slides/slide32.xml"/><Relationship Id="rId129" Type="http://schemas.openxmlformats.org/officeDocument/2006/relationships/slide" Target="slides/slide128.xml"/><Relationship Id="rId336" Type="http://schemas.openxmlformats.org/officeDocument/2006/relationships/slide" Target="slides/slide335.xml"/><Relationship Id="rId543" Type="http://schemas.openxmlformats.org/officeDocument/2006/relationships/slide" Target="slides/slide542.xml"/><Relationship Id="rId988" Type="http://schemas.openxmlformats.org/officeDocument/2006/relationships/slide" Target="slides/slide987.xml"/><Relationship Id="rId1173" Type="http://schemas.openxmlformats.org/officeDocument/2006/relationships/slide" Target="slides/slide1172.xml"/><Relationship Id="rId1380" Type="http://schemas.openxmlformats.org/officeDocument/2006/relationships/slide" Target="slides/slide1379.xml"/><Relationship Id="rId1601" Type="http://schemas.openxmlformats.org/officeDocument/2006/relationships/slide" Target="slides/slide1600.xml"/><Relationship Id="rId182" Type="http://schemas.openxmlformats.org/officeDocument/2006/relationships/slide" Target="slides/slide181.xml"/><Relationship Id="rId403" Type="http://schemas.openxmlformats.org/officeDocument/2006/relationships/slide" Target="slides/slide402.xml"/><Relationship Id="rId750" Type="http://schemas.openxmlformats.org/officeDocument/2006/relationships/slide" Target="slides/slide749.xml"/><Relationship Id="rId848" Type="http://schemas.openxmlformats.org/officeDocument/2006/relationships/slide" Target="slides/slide847.xml"/><Relationship Id="rId1033" Type="http://schemas.openxmlformats.org/officeDocument/2006/relationships/slide" Target="slides/slide1032.xml"/><Relationship Id="rId1478" Type="http://schemas.openxmlformats.org/officeDocument/2006/relationships/slide" Target="slides/slide1477.xml"/><Relationship Id="rId1685" Type="http://schemas.openxmlformats.org/officeDocument/2006/relationships/slide" Target="slides/slide1684.xml"/><Relationship Id="rId487" Type="http://schemas.openxmlformats.org/officeDocument/2006/relationships/slide" Target="slides/slide486.xml"/><Relationship Id="rId610" Type="http://schemas.openxmlformats.org/officeDocument/2006/relationships/slide" Target="slides/slide609.xml"/><Relationship Id="rId694" Type="http://schemas.openxmlformats.org/officeDocument/2006/relationships/slide" Target="slides/slide693.xml"/><Relationship Id="rId708" Type="http://schemas.openxmlformats.org/officeDocument/2006/relationships/slide" Target="slides/slide707.xml"/><Relationship Id="rId915" Type="http://schemas.openxmlformats.org/officeDocument/2006/relationships/slide" Target="slides/slide914.xml"/><Relationship Id="rId1240" Type="http://schemas.openxmlformats.org/officeDocument/2006/relationships/slide" Target="slides/slide1239.xml"/><Relationship Id="rId1338" Type="http://schemas.openxmlformats.org/officeDocument/2006/relationships/slide" Target="slides/slide1337.xml"/><Relationship Id="rId1545" Type="http://schemas.openxmlformats.org/officeDocument/2006/relationships/slide" Target="slides/slide1544.xml"/><Relationship Id="rId347" Type="http://schemas.openxmlformats.org/officeDocument/2006/relationships/slide" Target="slides/slide346.xml"/><Relationship Id="rId999" Type="http://schemas.openxmlformats.org/officeDocument/2006/relationships/slide" Target="slides/slide998.xml"/><Relationship Id="rId1100" Type="http://schemas.openxmlformats.org/officeDocument/2006/relationships/slide" Target="slides/slide1099.xml"/><Relationship Id="rId1184" Type="http://schemas.openxmlformats.org/officeDocument/2006/relationships/slide" Target="slides/slide1183.xml"/><Relationship Id="rId1405" Type="http://schemas.openxmlformats.org/officeDocument/2006/relationships/slide" Target="slides/slide1404.xml"/><Relationship Id="rId44" Type="http://schemas.openxmlformats.org/officeDocument/2006/relationships/slide" Target="slides/slide43.xml"/><Relationship Id="rId554" Type="http://schemas.openxmlformats.org/officeDocument/2006/relationships/slide" Target="slides/slide553.xml"/><Relationship Id="rId761" Type="http://schemas.openxmlformats.org/officeDocument/2006/relationships/slide" Target="slides/slide760.xml"/><Relationship Id="rId859" Type="http://schemas.openxmlformats.org/officeDocument/2006/relationships/slide" Target="slides/slide858.xml"/><Relationship Id="rId1391" Type="http://schemas.openxmlformats.org/officeDocument/2006/relationships/slide" Target="slides/slide1390.xml"/><Relationship Id="rId1489" Type="http://schemas.openxmlformats.org/officeDocument/2006/relationships/slide" Target="slides/slide1488.xml"/><Relationship Id="rId1612" Type="http://schemas.openxmlformats.org/officeDocument/2006/relationships/slide" Target="slides/slide1611.xml"/><Relationship Id="rId1696" Type="http://schemas.openxmlformats.org/officeDocument/2006/relationships/slide" Target="slides/slide1695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414" Type="http://schemas.openxmlformats.org/officeDocument/2006/relationships/slide" Target="slides/slide413.xml"/><Relationship Id="rId498" Type="http://schemas.openxmlformats.org/officeDocument/2006/relationships/slide" Target="slides/slide497.xml"/><Relationship Id="rId621" Type="http://schemas.openxmlformats.org/officeDocument/2006/relationships/slide" Target="slides/slide620.xml"/><Relationship Id="rId1044" Type="http://schemas.openxmlformats.org/officeDocument/2006/relationships/slide" Target="slides/slide1043.xml"/><Relationship Id="rId1251" Type="http://schemas.openxmlformats.org/officeDocument/2006/relationships/slide" Target="slides/slide1250.xml"/><Relationship Id="rId1349" Type="http://schemas.openxmlformats.org/officeDocument/2006/relationships/slide" Target="slides/slide1348.xml"/><Relationship Id="rId260" Type="http://schemas.openxmlformats.org/officeDocument/2006/relationships/slide" Target="slides/slide259.xml"/><Relationship Id="rId719" Type="http://schemas.openxmlformats.org/officeDocument/2006/relationships/slide" Target="slides/slide718.xml"/><Relationship Id="rId926" Type="http://schemas.openxmlformats.org/officeDocument/2006/relationships/slide" Target="slides/slide925.xml"/><Relationship Id="rId1111" Type="http://schemas.openxmlformats.org/officeDocument/2006/relationships/slide" Target="slides/slide1110.xml"/><Relationship Id="rId1556" Type="http://schemas.openxmlformats.org/officeDocument/2006/relationships/slide" Target="slides/slide1555.xml"/><Relationship Id="rId55" Type="http://schemas.openxmlformats.org/officeDocument/2006/relationships/slide" Target="slides/slide54.xml"/><Relationship Id="rId120" Type="http://schemas.openxmlformats.org/officeDocument/2006/relationships/slide" Target="slides/slide119.xml"/><Relationship Id="rId358" Type="http://schemas.openxmlformats.org/officeDocument/2006/relationships/slide" Target="slides/slide357.xml"/><Relationship Id="rId565" Type="http://schemas.openxmlformats.org/officeDocument/2006/relationships/slide" Target="slides/slide564.xml"/><Relationship Id="rId772" Type="http://schemas.openxmlformats.org/officeDocument/2006/relationships/slide" Target="slides/slide771.xml"/><Relationship Id="rId1195" Type="http://schemas.openxmlformats.org/officeDocument/2006/relationships/slide" Target="slides/slide1194.xml"/><Relationship Id="rId1209" Type="http://schemas.openxmlformats.org/officeDocument/2006/relationships/slide" Target="slides/slide1208.xml"/><Relationship Id="rId1416" Type="http://schemas.openxmlformats.org/officeDocument/2006/relationships/slide" Target="slides/slide1415.xml"/><Relationship Id="rId1623" Type="http://schemas.openxmlformats.org/officeDocument/2006/relationships/slide" Target="slides/slide1622.xml"/><Relationship Id="rId218" Type="http://schemas.openxmlformats.org/officeDocument/2006/relationships/slide" Target="slides/slide217.xml"/><Relationship Id="rId425" Type="http://schemas.openxmlformats.org/officeDocument/2006/relationships/slide" Target="slides/slide424.xml"/><Relationship Id="rId632" Type="http://schemas.openxmlformats.org/officeDocument/2006/relationships/slide" Target="slides/slide631.xml"/><Relationship Id="rId1055" Type="http://schemas.openxmlformats.org/officeDocument/2006/relationships/slide" Target="slides/slide1054.xml"/><Relationship Id="rId1262" Type="http://schemas.openxmlformats.org/officeDocument/2006/relationships/slide" Target="slides/slide1261.xml"/><Relationship Id="rId271" Type="http://schemas.openxmlformats.org/officeDocument/2006/relationships/slide" Target="slides/slide270.xml"/><Relationship Id="rId937" Type="http://schemas.openxmlformats.org/officeDocument/2006/relationships/slide" Target="slides/slide936.xml"/><Relationship Id="rId1122" Type="http://schemas.openxmlformats.org/officeDocument/2006/relationships/slide" Target="slides/slide1121.xml"/><Relationship Id="rId1567" Type="http://schemas.openxmlformats.org/officeDocument/2006/relationships/slide" Target="slides/slide1566.xml"/><Relationship Id="rId66" Type="http://schemas.openxmlformats.org/officeDocument/2006/relationships/slide" Target="slides/slide65.xml"/><Relationship Id="rId131" Type="http://schemas.openxmlformats.org/officeDocument/2006/relationships/slide" Target="slides/slide130.xml"/><Relationship Id="rId369" Type="http://schemas.openxmlformats.org/officeDocument/2006/relationships/slide" Target="slides/slide368.xml"/><Relationship Id="rId576" Type="http://schemas.openxmlformats.org/officeDocument/2006/relationships/slide" Target="slides/slide575.xml"/><Relationship Id="rId783" Type="http://schemas.openxmlformats.org/officeDocument/2006/relationships/slide" Target="slides/slide782.xml"/><Relationship Id="rId990" Type="http://schemas.openxmlformats.org/officeDocument/2006/relationships/slide" Target="slides/slide989.xml"/><Relationship Id="rId1427" Type="http://schemas.openxmlformats.org/officeDocument/2006/relationships/slide" Target="slides/slide1426.xml"/><Relationship Id="rId1634" Type="http://schemas.openxmlformats.org/officeDocument/2006/relationships/slide" Target="slides/slide1633.xml"/><Relationship Id="rId229" Type="http://schemas.openxmlformats.org/officeDocument/2006/relationships/slide" Target="slides/slide228.xml"/><Relationship Id="rId436" Type="http://schemas.openxmlformats.org/officeDocument/2006/relationships/slide" Target="slides/slide435.xml"/><Relationship Id="rId643" Type="http://schemas.openxmlformats.org/officeDocument/2006/relationships/slide" Target="slides/slide642.xml"/><Relationship Id="rId1066" Type="http://schemas.openxmlformats.org/officeDocument/2006/relationships/slide" Target="slides/slide1065.xml"/><Relationship Id="rId1273" Type="http://schemas.openxmlformats.org/officeDocument/2006/relationships/slide" Target="slides/slide1272.xml"/><Relationship Id="rId1480" Type="http://schemas.openxmlformats.org/officeDocument/2006/relationships/slide" Target="slides/slide1479.xml"/><Relationship Id="rId850" Type="http://schemas.openxmlformats.org/officeDocument/2006/relationships/slide" Target="slides/slide849.xml"/><Relationship Id="rId948" Type="http://schemas.openxmlformats.org/officeDocument/2006/relationships/slide" Target="slides/slide947.xml"/><Relationship Id="rId1133" Type="http://schemas.openxmlformats.org/officeDocument/2006/relationships/slide" Target="slides/slide1132.xml"/><Relationship Id="rId1578" Type="http://schemas.openxmlformats.org/officeDocument/2006/relationships/slide" Target="slides/slide1577.xml"/><Relationship Id="rId1701" Type="http://schemas.openxmlformats.org/officeDocument/2006/relationships/slide" Target="slides/slide1700.xml"/><Relationship Id="rId77" Type="http://schemas.openxmlformats.org/officeDocument/2006/relationships/slide" Target="slides/slide76.xml"/><Relationship Id="rId282" Type="http://schemas.openxmlformats.org/officeDocument/2006/relationships/slide" Target="slides/slide281.xml"/><Relationship Id="rId503" Type="http://schemas.openxmlformats.org/officeDocument/2006/relationships/slide" Target="slides/slide502.xml"/><Relationship Id="rId587" Type="http://schemas.openxmlformats.org/officeDocument/2006/relationships/slide" Target="slides/slide586.xml"/><Relationship Id="rId710" Type="http://schemas.openxmlformats.org/officeDocument/2006/relationships/slide" Target="slides/slide709.xml"/><Relationship Id="rId808" Type="http://schemas.openxmlformats.org/officeDocument/2006/relationships/slide" Target="slides/slide807.xml"/><Relationship Id="rId1340" Type="http://schemas.openxmlformats.org/officeDocument/2006/relationships/slide" Target="slides/slide1339.xml"/><Relationship Id="rId1438" Type="http://schemas.openxmlformats.org/officeDocument/2006/relationships/slide" Target="slides/slide1437.xml"/><Relationship Id="rId1645" Type="http://schemas.openxmlformats.org/officeDocument/2006/relationships/slide" Target="slides/slide1644.xml"/><Relationship Id="rId8" Type="http://schemas.openxmlformats.org/officeDocument/2006/relationships/slide" Target="slides/slide7.xml"/><Relationship Id="rId142" Type="http://schemas.openxmlformats.org/officeDocument/2006/relationships/slide" Target="slides/slide141.xml"/><Relationship Id="rId447" Type="http://schemas.openxmlformats.org/officeDocument/2006/relationships/slide" Target="slides/slide446.xml"/><Relationship Id="rId794" Type="http://schemas.openxmlformats.org/officeDocument/2006/relationships/slide" Target="slides/slide793.xml"/><Relationship Id="rId1077" Type="http://schemas.openxmlformats.org/officeDocument/2006/relationships/slide" Target="slides/slide1076.xml"/><Relationship Id="rId1200" Type="http://schemas.openxmlformats.org/officeDocument/2006/relationships/slide" Target="slides/slide1199.xml"/><Relationship Id="rId654" Type="http://schemas.openxmlformats.org/officeDocument/2006/relationships/slide" Target="slides/slide653.xml"/><Relationship Id="rId861" Type="http://schemas.openxmlformats.org/officeDocument/2006/relationships/slide" Target="slides/slide860.xml"/><Relationship Id="rId959" Type="http://schemas.openxmlformats.org/officeDocument/2006/relationships/slide" Target="slides/slide958.xml"/><Relationship Id="rId1284" Type="http://schemas.openxmlformats.org/officeDocument/2006/relationships/slide" Target="slides/slide1283.xml"/><Relationship Id="rId1491" Type="http://schemas.openxmlformats.org/officeDocument/2006/relationships/slide" Target="slides/slide1490.xml"/><Relationship Id="rId1505" Type="http://schemas.openxmlformats.org/officeDocument/2006/relationships/slide" Target="slides/slide1504.xml"/><Relationship Id="rId1589" Type="http://schemas.openxmlformats.org/officeDocument/2006/relationships/slide" Target="slides/slide1588.xml"/><Relationship Id="rId1712" Type="http://schemas.openxmlformats.org/officeDocument/2006/relationships/slide" Target="slides/slide1711.xml"/><Relationship Id="rId293" Type="http://schemas.openxmlformats.org/officeDocument/2006/relationships/slide" Target="slides/slide292.xml"/><Relationship Id="rId307" Type="http://schemas.openxmlformats.org/officeDocument/2006/relationships/slide" Target="slides/slide306.xml"/><Relationship Id="rId514" Type="http://schemas.openxmlformats.org/officeDocument/2006/relationships/slide" Target="slides/slide513.xml"/><Relationship Id="rId721" Type="http://schemas.openxmlformats.org/officeDocument/2006/relationships/slide" Target="slides/slide720.xml"/><Relationship Id="rId1144" Type="http://schemas.openxmlformats.org/officeDocument/2006/relationships/slide" Target="slides/slide1143.xml"/><Relationship Id="rId1351" Type="http://schemas.openxmlformats.org/officeDocument/2006/relationships/slide" Target="slides/slide1350.xml"/><Relationship Id="rId1449" Type="http://schemas.openxmlformats.org/officeDocument/2006/relationships/slide" Target="slides/slide1448.xml"/><Relationship Id="rId88" Type="http://schemas.openxmlformats.org/officeDocument/2006/relationships/slide" Target="slides/slide87.xml"/><Relationship Id="rId153" Type="http://schemas.openxmlformats.org/officeDocument/2006/relationships/slide" Target="slides/slide152.xml"/><Relationship Id="rId360" Type="http://schemas.openxmlformats.org/officeDocument/2006/relationships/slide" Target="slides/slide359.xml"/><Relationship Id="rId598" Type="http://schemas.openxmlformats.org/officeDocument/2006/relationships/slide" Target="slides/slide597.xml"/><Relationship Id="rId819" Type="http://schemas.openxmlformats.org/officeDocument/2006/relationships/slide" Target="slides/slide818.xml"/><Relationship Id="rId1004" Type="http://schemas.openxmlformats.org/officeDocument/2006/relationships/slide" Target="slides/slide1003.xml"/><Relationship Id="rId1211" Type="http://schemas.openxmlformats.org/officeDocument/2006/relationships/slide" Target="slides/slide1210.xml"/><Relationship Id="rId1656" Type="http://schemas.openxmlformats.org/officeDocument/2006/relationships/slide" Target="slides/slide1655.xml"/><Relationship Id="rId220" Type="http://schemas.openxmlformats.org/officeDocument/2006/relationships/slide" Target="slides/slide219.xml"/><Relationship Id="rId458" Type="http://schemas.openxmlformats.org/officeDocument/2006/relationships/slide" Target="slides/slide457.xml"/><Relationship Id="rId665" Type="http://schemas.openxmlformats.org/officeDocument/2006/relationships/slide" Target="slides/slide664.xml"/><Relationship Id="rId872" Type="http://schemas.openxmlformats.org/officeDocument/2006/relationships/slide" Target="slides/slide871.xml"/><Relationship Id="rId1088" Type="http://schemas.openxmlformats.org/officeDocument/2006/relationships/slide" Target="slides/slide1087.xml"/><Relationship Id="rId1295" Type="http://schemas.openxmlformats.org/officeDocument/2006/relationships/slide" Target="slides/slide1294.xml"/><Relationship Id="rId1309" Type="http://schemas.openxmlformats.org/officeDocument/2006/relationships/slide" Target="slides/slide1308.xml"/><Relationship Id="rId1516" Type="http://schemas.openxmlformats.org/officeDocument/2006/relationships/slide" Target="slides/slide1515.xml"/><Relationship Id="rId15" Type="http://schemas.openxmlformats.org/officeDocument/2006/relationships/slide" Target="slides/slide14.xml"/><Relationship Id="rId318" Type="http://schemas.openxmlformats.org/officeDocument/2006/relationships/slide" Target="slides/slide317.xml"/><Relationship Id="rId525" Type="http://schemas.openxmlformats.org/officeDocument/2006/relationships/slide" Target="slides/slide524.xml"/><Relationship Id="rId732" Type="http://schemas.openxmlformats.org/officeDocument/2006/relationships/slide" Target="slides/slide731.xml"/><Relationship Id="rId1155" Type="http://schemas.openxmlformats.org/officeDocument/2006/relationships/slide" Target="slides/slide1154.xml"/><Relationship Id="rId1362" Type="http://schemas.openxmlformats.org/officeDocument/2006/relationships/slide" Target="slides/slide1361.xml"/><Relationship Id="rId99" Type="http://schemas.openxmlformats.org/officeDocument/2006/relationships/slide" Target="slides/slide98.xml"/><Relationship Id="rId164" Type="http://schemas.openxmlformats.org/officeDocument/2006/relationships/slide" Target="slides/slide163.xml"/><Relationship Id="rId371" Type="http://schemas.openxmlformats.org/officeDocument/2006/relationships/slide" Target="slides/slide370.xml"/><Relationship Id="rId1015" Type="http://schemas.openxmlformats.org/officeDocument/2006/relationships/slide" Target="slides/slide1014.xml"/><Relationship Id="rId1222" Type="http://schemas.openxmlformats.org/officeDocument/2006/relationships/slide" Target="slides/slide1221.xml"/><Relationship Id="rId1667" Type="http://schemas.openxmlformats.org/officeDocument/2006/relationships/slide" Target="slides/slide1666.xml"/><Relationship Id="rId469" Type="http://schemas.openxmlformats.org/officeDocument/2006/relationships/slide" Target="slides/slide468.xml"/><Relationship Id="rId676" Type="http://schemas.openxmlformats.org/officeDocument/2006/relationships/slide" Target="slides/slide675.xml"/><Relationship Id="rId883" Type="http://schemas.openxmlformats.org/officeDocument/2006/relationships/slide" Target="slides/slide882.xml"/><Relationship Id="rId1099" Type="http://schemas.openxmlformats.org/officeDocument/2006/relationships/slide" Target="slides/slide1098.xml"/><Relationship Id="rId1527" Type="http://schemas.openxmlformats.org/officeDocument/2006/relationships/slide" Target="slides/slide1526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329" Type="http://schemas.openxmlformats.org/officeDocument/2006/relationships/slide" Target="slides/slide328.xml"/><Relationship Id="rId536" Type="http://schemas.openxmlformats.org/officeDocument/2006/relationships/slide" Target="slides/slide535.xml"/><Relationship Id="rId1166" Type="http://schemas.openxmlformats.org/officeDocument/2006/relationships/slide" Target="slides/slide1165.xml"/><Relationship Id="rId1373" Type="http://schemas.openxmlformats.org/officeDocument/2006/relationships/slide" Target="slides/slide1372.xml"/><Relationship Id="rId175" Type="http://schemas.openxmlformats.org/officeDocument/2006/relationships/slide" Target="slides/slide174.xml"/><Relationship Id="rId743" Type="http://schemas.openxmlformats.org/officeDocument/2006/relationships/slide" Target="slides/slide742.xml"/><Relationship Id="rId950" Type="http://schemas.openxmlformats.org/officeDocument/2006/relationships/slide" Target="slides/slide949.xml"/><Relationship Id="rId1026" Type="http://schemas.openxmlformats.org/officeDocument/2006/relationships/slide" Target="slides/slide1025.xml"/><Relationship Id="rId1580" Type="http://schemas.openxmlformats.org/officeDocument/2006/relationships/slide" Target="slides/slide1579.xml"/><Relationship Id="rId1678" Type="http://schemas.openxmlformats.org/officeDocument/2006/relationships/slide" Target="slides/slide1677.xml"/><Relationship Id="rId382" Type="http://schemas.openxmlformats.org/officeDocument/2006/relationships/slide" Target="slides/slide381.xml"/><Relationship Id="rId603" Type="http://schemas.openxmlformats.org/officeDocument/2006/relationships/slide" Target="slides/slide602.xml"/><Relationship Id="rId687" Type="http://schemas.openxmlformats.org/officeDocument/2006/relationships/slide" Target="slides/slide686.xml"/><Relationship Id="rId810" Type="http://schemas.openxmlformats.org/officeDocument/2006/relationships/slide" Target="slides/slide809.xml"/><Relationship Id="rId908" Type="http://schemas.openxmlformats.org/officeDocument/2006/relationships/slide" Target="slides/slide907.xml"/><Relationship Id="rId1233" Type="http://schemas.openxmlformats.org/officeDocument/2006/relationships/slide" Target="slides/slide1232.xml"/><Relationship Id="rId1440" Type="http://schemas.openxmlformats.org/officeDocument/2006/relationships/slide" Target="slides/slide1439.xml"/><Relationship Id="rId1538" Type="http://schemas.openxmlformats.org/officeDocument/2006/relationships/slide" Target="slides/slide1537.xml"/><Relationship Id="rId242" Type="http://schemas.openxmlformats.org/officeDocument/2006/relationships/slide" Target="slides/slide241.xml"/><Relationship Id="rId894" Type="http://schemas.openxmlformats.org/officeDocument/2006/relationships/slide" Target="slides/slide893.xml"/><Relationship Id="rId1177" Type="http://schemas.openxmlformats.org/officeDocument/2006/relationships/slide" Target="slides/slide1176.xml"/><Relationship Id="rId1300" Type="http://schemas.openxmlformats.org/officeDocument/2006/relationships/slide" Target="slides/slide1299.xml"/><Relationship Id="rId37" Type="http://schemas.openxmlformats.org/officeDocument/2006/relationships/slide" Target="slides/slide36.xml"/><Relationship Id="rId102" Type="http://schemas.openxmlformats.org/officeDocument/2006/relationships/slide" Target="slides/slide101.xml"/><Relationship Id="rId547" Type="http://schemas.openxmlformats.org/officeDocument/2006/relationships/slide" Target="slides/slide546.xml"/><Relationship Id="rId754" Type="http://schemas.openxmlformats.org/officeDocument/2006/relationships/slide" Target="slides/slide753.xml"/><Relationship Id="rId961" Type="http://schemas.openxmlformats.org/officeDocument/2006/relationships/slide" Target="slides/slide960.xml"/><Relationship Id="rId1384" Type="http://schemas.openxmlformats.org/officeDocument/2006/relationships/slide" Target="slides/slide1383.xml"/><Relationship Id="rId1591" Type="http://schemas.openxmlformats.org/officeDocument/2006/relationships/slide" Target="slides/slide1590.xml"/><Relationship Id="rId1605" Type="http://schemas.openxmlformats.org/officeDocument/2006/relationships/slide" Target="slides/slide1604.xml"/><Relationship Id="rId1689" Type="http://schemas.openxmlformats.org/officeDocument/2006/relationships/slide" Target="slides/slide1688.xml"/><Relationship Id="rId90" Type="http://schemas.openxmlformats.org/officeDocument/2006/relationships/slide" Target="slides/slide89.xml"/><Relationship Id="rId186" Type="http://schemas.openxmlformats.org/officeDocument/2006/relationships/slide" Target="slides/slide185.xml"/><Relationship Id="rId393" Type="http://schemas.openxmlformats.org/officeDocument/2006/relationships/slide" Target="slides/slide392.xml"/><Relationship Id="rId407" Type="http://schemas.openxmlformats.org/officeDocument/2006/relationships/slide" Target="slides/slide406.xml"/><Relationship Id="rId614" Type="http://schemas.openxmlformats.org/officeDocument/2006/relationships/slide" Target="slides/slide613.xml"/><Relationship Id="rId821" Type="http://schemas.openxmlformats.org/officeDocument/2006/relationships/slide" Target="slides/slide820.xml"/><Relationship Id="rId1037" Type="http://schemas.openxmlformats.org/officeDocument/2006/relationships/slide" Target="slides/slide1036.xml"/><Relationship Id="rId1244" Type="http://schemas.openxmlformats.org/officeDocument/2006/relationships/slide" Target="slides/slide1243.xml"/><Relationship Id="rId1451" Type="http://schemas.openxmlformats.org/officeDocument/2006/relationships/slide" Target="slides/slide1450.xml"/><Relationship Id="rId253" Type="http://schemas.openxmlformats.org/officeDocument/2006/relationships/slide" Target="slides/slide252.xml"/><Relationship Id="rId460" Type="http://schemas.openxmlformats.org/officeDocument/2006/relationships/slide" Target="slides/slide459.xml"/><Relationship Id="rId698" Type="http://schemas.openxmlformats.org/officeDocument/2006/relationships/slide" Target="slides/slide697.xml"/><Relationship Id="rId919" Type="http://schemas.openxmlformats.org/officeDocument/2006/relationships/slide" Target="slides/slide918.xml"/><Relationship Id="rId1090" Type="http://schemas.openxmlformats.org/officeDocument/2006/relationships/slide" Target="slides/slide1089.xml"/><Relationship Id="rId1104" Type="http://schemas.openxmlformats.org/officeDocument/2006/relationships/slide" Target="slides/slide1103.xml"/><Relationship Id="rId1311" Type="http://schemas.openxmlformats.org/officeDocument/2006/relationships/slide" Target="slides/slide1310.xml"/><Relationship Id="rId1549" Type="http://schemas.openxmlformats.org/officeDocument/2006/relationships/slide" Target="slides/slide1548.xml"/><Relationship Id="rId48" Type="http://schemas.openxmlformats.org/officeDocument/2006/relationships/slide" Target="slides/slide47.xml"/><Relationship Id="rId113" Type="http://schemas.openxmlformats.org/officeDocument/2006/relationships/slide" Target="slides/slide112.xml"/><Relationship Id="rId320" Type="http://schemas.openxmlformats.org/officeDocument/2006/relationships/slide" Target="slides/slide319.xml"/><Relationship Id="rId558" Type="http://schemas.openxmlformats.org/officeDocument/2006/relationships/slide" Target="slides/slide557.xml"/><Relationship Id="rId765" Type="http://schemas.openxmlformats.org/officeDocument/2006/relationships/slide" Target="slides/slide764.xml"/><Relationship Id="rId972" Type="http://schemas.openxmlformats.org/officeDocument/2006/relationships/slide" Target="slides/slide971.xml"/><Relationship Id="rId1188" Type="http://schemas.openxmlformats.org/officeDocument/2006/relationships/slide" Target="slides/slide1187.xml"/><Relationship Id="rId1395" Type="http://schemas.openxmlformats.org/officeDocument/2006/relationships/slide" Target="slides/slide1394.xml"/><Relationship Id="rId1409" Type="http://schemas.openxmlformats.org/officeDocument/2006/relationships/slide" Target="slides/slide1408.xml"/><Relationship Id="rId1616" Type="http://schemas.openxmlformats.org/officeDocument/2006/relationships/slide" Target="slides/slide1615.xml"/><Relationship Id="rId197" Type="http://schemas.openxmlformats.org/officeDocument/2006/relationships/slide" Target="slides/slide196.xml"/><Relationship Id="rId418" Type="http://schemas.openxmlformats.org/officeDocument/2006/relationships/slide" Target="slides/slide417.xml"/><Relationship Id="rId625" Type="http://schemas.openxmlformats.org/officeDocument/2006/relationships/slide" Target="slides/slide624.xml"/><Relationship Id="rId832" Type="http://schemas.openxmlformats.org/officeDocument/2006/relationships/slide" Target="slides/slide831.xml"/><Relationship Id="rId1048" Type="http://schemas.openxmlformats.org/officeDocument/2006/relationships/slide" Target="slides/slide1047.xml"/><Relationship Id="rId1255" Type="http://schemas.openxmlformats.org/officeDocument/2006/relationships/slide" Target="slides/slide1254.xml"/><Relationship Id="rId1462" Type="http://schemas.openxmlformats.org/officeDocument/2006/relationships/slide" Target="slides/slide1461.xml"/><Relationship Id="rId264" Type="http://schemas.openxmlformats.org/officeDocument/2006/relationships/slide" Target="slides/slide263.xml"/><Relationship Id="rId471" Type="http://schemas.openxmlformats.org/officeDocument/2006/relationships/slide" Target="slides/slide470.xml"/><Relationship Id="rId1115" Type="http://schemas.openxmlformats.org/officeDocument/2006/relationships/slide" Target="slides/slide1114.xml"/><Relationship Id="rId1322" Type="http://schemas.openxmlformats.org/officeDocument/2006/relationships/slide" Target="slides/slide1321.xml"/><Relationship Id="rId59" Type="http://schemas.openxmlformats.org/officeDocument/2006/relationships/slide" Target="slides/slide58.xml"/><Relationship Id="rId124" Type="http://schemas.openxmlformats.org/officeDocument/2006/relationships/slide" Target="slides/slide123.xml"/><Relationship Id="rId569" Type="http://schemas.openxmlformats.org/officeDocument/2006/relationships/slide" Target="slides/slide568.xml"/><Relationship Id="rId776" Type="http://schemas.openxmlformats.org/officeDocument/2006/relationships/slide" Target="slides/slide775.xml"/><Relationship Id="rId983" Type="http://schemas.openxmlformats.org/officeDocument/2006/relationships/slide" Target="slides/slide982.xml"/><Relationship Id="rId1199" Type="http://schemas.openxmlformats.org/officeDocument/2006/relationships/slide" Target="slides/slide1198.xml"/><Relationship Id="rId1627" Type="http://schemas.openxmlformats.org/officeDocument/2006/relationships/slide" Target="slides/slide1626.xml"/><Relationship Id="rId331" Type="http://schemas.openxmlformats.org/officeDocument/2006/relationships/slide" Target="slides/slide330.xml"/><Relationship Id="rId429" Type="http://schemas.openxmlformats.org/officeDocument/2006/relationships/slide" Target="slides/slide428.xml"/><Relationship Id="rId636" Type="http://schemas.openxmlformats.org/officeDocument/2006/relationships/slide" Target="slides/slide635.xml"/><Relationship Id="rId1059" Type="http://schemas.openxmlformats.org/officeDocument/2006/relationships/slide" Target="slides/slide1058.xml"/><Relationship Id="rId1266" Type="http://schemas.openxmlformats.org/officeDocument/2006/relationships/slide" Target="slides/slide1265.xml"/><Relationship Id="rId1473" Type="http://schemas.openxmlformats.org/officeDocument/2006/relationships/slide" Target="slides/slide1472.xml"/><Relationship Id="rId843" Type="http://schemas.openxmlformats.org/officeDocument/2006/relationships/slide" Target="slides/slide842.xml"/><Relationship Id="rId1126" Type="http://schemas.openxmlformats.org/officeDocument/2006/relationships/slide" Target="slides/slide1125.xml"/><Relationship Id="rId1680" Type="http://schemas.openxmlformats.org/officeDocument/2006/relationships/slide" Target="slides/slide1679.xml"/><Relationship Id="rId275" Type="http://schemas.openxmlformats.org/officeDocument/2006/relationships/slide" Target="slides/slide274.xml"/><Relationship Id="rId482" Type="http://schemas.openxmlformats.org/officeDocument/2006/relationships/slide" Target="slides/slide481.xml"/><Relationship Id="rId703" Type="http://schemas.openxmlformats.org/officeDocument/2006/relationships/slide" Target="slides/slide702.xml"/><Relationship Id="rId910" Type="http://schemas.openxmlformats.org/officeDocument/2006/relationships/slide" Target="slides/slide909.xml"/><Relationship Id="rId1333" Type="http://schemas.openxmlformats.org/officeDocument/2006/relationships/slide" Target="slides/slide1332.xml"/><Relationship Id="rId1540" Type="http://schemas.openxmlformats.org/officeDocument/2006/relationships/slide" Target="slides/slide1539.xml"/><Relationship Id="rId1638" Type="http://schemas.openxmlformats.org/officeDocument/2006/relationships/slide" Target="slides/slide1637.xml"/><Relationship Id="rId135" Type="http://schemas.openxmlformats.org/officeDocument/2006/relationships/slide" Target="slides/slide134.xml"/><Relationship Id="rId342" Type="http://schemas.openxmlformats.org/officeDocument/2006/relationships/slide" Target="slides/slide341.xml"/><Relationship Id="rId787" Type="http://schemas.openxmlformats.org/officeDocument/2006/relationships/slide" Target="slides/slide786.xml"/><Relationship Id="rId994" Type="http://schemas.openxmlformats.org/officeDocument/2006/relationships/slide" Target="slides/slide993.xml"/><Relationship Id="rId1400" Type="http://schemas.openxmlformats.org/officeDocument/2006/relationships/slide" Target="slides/slide1399.xml"/><Relationship Id="rId202" Type="http://schemas.openxmlformats.org/officeDocument/2006/relationships/slide" Target="slides/slide201.xml"/><Relationship Id="rId647" Type="http://schemas.openxmlformats.org/officeDocument/2006/relationships/slide" Target="slides/slide646.xml"/><Relationship Id="rId854" Type="http://schemas.openxmlformats.org/officeDocument/2006/relationships/slide" Target="slides/slide853.xml"/><Relationship Id="rId1277" Type="http://schemas.openxmlformats.org/officeDocument/2006/relationships/slide" Target="slides/slide1276.xml"/><Relationship Id="rId1484" Type="http://schemas.openxmlformats.org/officeDocument/2006/relationships/slide" Target="slides/slide1483.xml"/><Relationship Id="rId1691" Type="http://schemas.openxmlformats.org/officeDocument/2006/relationships/slide" Target="slides/slide1690.xml"/><Relationship Id="rId1705" Type="http://schemas.openxmlformats.org/officeDocument/2006/relationships/slide" Target="slides/slide1704.xml"/><Relationship Id="rId286" Type="http://schemas.openxmlformats.org/officeDocument/2006/relationships/slide" Target="slides/slide285.xml"/><Relationship Id="rId493" Type="http://schemas.openxmlformats.org/officeDocument/2006/relationships/slide" Target="slides/slide492.xml"/><Relationship Id="rId507" Type="http://schemas.openxmlformats.org/officeDocument/2006/relationships/slide" Target="slides/slide506.xml"/><Relationship Id="rId714" Type="http://schemas.openxmlformats.org/officeDocument/2006/relationships/slide" Target="slides/slide713.xml"/><Relationship Id="rId921" Type="http://schemas.openxmlformats.org/officeDocument/2006/relationships/slide" Target="slides/slide920.xml"/><Relationship Id="rId1137" Type="http://schemas.openxmlformats.org/officeDocument/2006/relationships/slide" Target="slides/slide1136.xml"/><Relationship Id="rId1344" Type="http://schemas.openxmlformats.org/officeDocument/2006/relationships/slide" Target="slides/slide1343.xml"/><Relationship Id="rId1551" Type="http://schemas.openxmlformats.org/officeDocument/2006/relationships/slide" Target="slides/slide1550.xml"/><Relationship Id="rId50" Type="http://schemas.openxmlformats.org/officeDocument/2006/relationships/slide" Target="slides/slide49.xml"/><Relationship Id="rId146" Type="http://schemas.openxmlformats.org/officeDocument/2006/relationships/slide" Target="slides/slide145.xml"/><Relationship Id="rId353" Type="http://schemas.openxmlformats.org/officeDocument/2006/relationships/slide" Target="slides/slide352.xml"/><Relationship Id="rId560" Type="http://schemas.openxmlformats.org/officeDocument/2006/relationships/slide" Target="slides/slide559.xml"/><Relationship Id="rId798" Type="http://schemas.openxmlformats.org/officeDocument/2006/relationships/slide" Target="slides/slide797.xml"/><Relationship Id="rId1190" Type="http://schemas.openxmlformats.org/officeDocument/2006/relationships/slide" Target="slides/slide1189.xml"/><Relationship Id="rId1204" Type="http://schemas.openxmlformats.org/officeDocument/2006/relationships/slide" Target="slides/slide1203.xml"/><Relationship Id="rId1411" Type="http://schemas.openxmlformats.org/officeDocument/2006/relationships/slide" Target="slides/slide1410.xml"/><Relationship Id="rId1649" Type="http://schemas.openxmlformats.org/officeDocument/2006/relationships/slide" Target="slides/slide1648.xml"/><Relationship Id="rId213" Type="http://schemas.openxmlformats.org/officeDocument/2006/relationships/slide" Target="slides/slide212.xml"/><Relationship Id="rId420" Type="http://schemas.openxmlformats.org/officeDocument/2006/relationships/slide" Target="slides/slide419.xml"/><Relationship Id="rId658" Type="http://schemas.openxmlformats.org/officeDocument/2006/relationships/slide" Target="slides/slide657.xml"/><Relationship Id="rId865" Type="http://schemas.openxmlformats.org/officeDocument/2006/relationships/slide" Target="slides/slide864.xml"/><Relationship Id="rId1050" Type="http://schemas.openxmlformats.org/officeDocument/2006/relationships/slide" Target="slides/slide1049.xml"/><Relationship Id="rId1288" Type="http://schemas.openxmlformats.org/officeDocument/2006/relationships/slide" Target="slides/slide1287.xml"/><Relationship Id="rId1495" Type="http://schemas.openxmlformats.org/officeDocument/2006/relationships/slide" Target="slides/slide1494.xml"/><Relationship Id="rId1509" Type="http://schemas.openxmlformats.org/officeDocument/2006/relationships/slide" Target="slides/slide1508.xml"/><Relationship Id="rId1716" Type="http://schemas.openxmlformats.org/officeDocument/2006/relationships/theme" Target="theme/theme1.xml"/><Relationship Id="rId297" Type="http://schemas.openxmlformats.org/officeDocument/2006/relationships/slide" Target="slides/slide296.xml"/><Relationship Id="rId518" Type="http://schemas.openxmlformats.org/officeDocument/2006/relationships/slide" Target="slides/slide517.xml"/><Relationship Id="rId725" Type="http://schemas.openxmlformats.org/officeDocument/2006/relationships/slide" Target="slides/slide724.xml"/><Relationship Id="rId932" Type="http://schemas.openxmlformats.org/officeDocument/2006/relationships/slide" Target="slides/slide931.xml"/><Relationship Id="rId1148" Type="http://schemas.openxmlformats.org/officeDocument/2006/relationships/slide" Target="slides/slide1147.xml"/><Relationship Id="rId1355" Type="http://schemas.openxmlformats.org/officeDocument/2006/relationships/slide" Target="slides/slide1354.xml"/><Relationship Id="rId1562" Type="http://schemas.openxmlformats.org/officeDocument/2006/relationships/slide" Target="slides/slide1561.xml"/><Relationship Id="rId157" Type="http://schemas.openxmlformats.org/officeDocument/2006/relationships/slide" Target="slides/slide156.xml"/><Relationship Id="rId364" Type="http://schemas.openxmlformats.org/officeDocument/2006/relationships/slide" Target="slides/slide363.xml"/><Relationship Id="rId1008" Type="http://schemas.openxmlformats.org/officeDocument/2006/relationships/slide" Target="slides/slide1007.xml"/><Relationship Id="rId1215" Type="http://schemas.openxmlformats.org/officeDocument/2006/relationships/slide" Target="slides/slide1214.xml"/><Relationship Id="rId1422" Type="http://schemas.openxmlformats.org/officeDocument/2006/relationships/slide" Target="slides/slide1421.xml"/><Relationship Id="rId61" Type="http://schemas.openxmlformats.org/officeDocument/2006/relationships/slide" Target="slides/slide60.xml"/><Relationship Id="rId571" Type="http://schemas.openxmlformats.org/officeDocument/2006/relationships/slide" Target="slides/slide570.xml"/><Relationship Id="rId669" Type="http://schemas.openxmlformats.org/officeDocument/2006/relationships/slide" Target="slides/slide668.xml"/><Relationship Id="rId876" Type="http://schemas.openxmlformats.org/officeDocument/2006/relationships/slide" Target="slides/slide875.xml"/><Relationship Id="rId1299" Type="http://schemas.openxmlformats.org/officeDocument/2006/relationships/slide" Target="slides/slide129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431" Type="http://schemas.openxmlformats.org/officeDocument/2006/relationships/slide" Target="slides/slide430.xml"/><Relationship Id="rId529" Type="http://schemas.openxmlformats.org/officeDocument/2006/relationships/slide" Target="slides/slide528.xml"/><Relationship Id="rId736" Type="http://schemas.openxmlformats.org/officeDocument/2006/relationships/slide" Target="slides/slide735.xml"/><Relationship Id="rId1061" Type="http://schemas.openxmlformats.org/officeDocument/2006/relationships/slide" Target="slides/slide1060.xml"/><Relationship Id="rId1159" Type="http://schemas.openxmlformats.org/officeDocument/2006/relationships/slide" Target="slides/slide1158.xml"/><Relationship Id="rId1366" Type="http://schemas.openxmlformats.org/officeDocument/2006/relationships/slide" Target="slides/slide1365.xml"/><Relationship Id="rId168" Type="http://schemas.openxmlformats.org/officeDocument/2006/relationships/slide" Target="slides/slide167.xml"/><Relationship Id="rId943" Type="http://schemas.openxmlformats.org/officeDocument/2006/relationships/slide" Target="slides/slide942.xml"/><Relationship Id="rId1019" Type="http://schemas.openxmlformats.org/officeDocument/2006/relationships/slide" Target="slides/slide1018.xml"/><Relationship Id="rId1573" Type="http://schemas.openxmlformats.org/officeDocument/2006/relationships/slide" Target="slides/slide1572.xml"/><Relationship Id="rId72" Type="http://schemas.openxmlformats.org/officeDocument/2006/relationships/slide" Target="slides/slide71.xml"/><Relationship Id="rId375" Type="http://schemas.openxmlformats.org/officeDocument/2006/relationships/slide" Target="slides/slide374.xml"/><Relationship Id="rId582" Type="http://schemas.openxmlformats.org/officeDocument/2006/relationships/slide" Target="slides/slide581.xml"/><Relationship Id="rId803" Type="http://schemas.openxmlformats.org/officeDocument/2006/relationships/slide" Target="slides/slide802.xml"/><Relationship Id="rId1226" Type="http://schemas.openxmlformats.org/officeDocument/2006/relationships/slide" Target="slides/slide1225.xml"/><Relationship Id="rId1433" Type="http://schemas.openxmlformats.org/officeDocument/2006/relationships/slide" Target="slides/slide1432.xml"/><Relationship Id="rId1640" Type="http://schemas.openxmlformats.org/officeDocument/2006/relationships/slide" Target="slides/slide1639.xml"/><Relationship Id="rId3" Type="http://schemas.openxmlformats.org/officeDocument/2006/relationships/slide" Target="slides/slide2.xml"/><Relationship Id="rId235" Type="http://schemas.openxmlformats.org/officeDocument/2006/relationships/slide" Target="slides/slide234.xml"/><Relationship Id="rId442" Type="http://schemas.openxmlformats.org/officeDocument/2006/relationships/slide" Target="slides/slide441.xml"/><Relationship Id="rId887" Type="http://schemas.openxmlformats.org/officeDocument/2006/relationships/slide" Target="slides/slide886.xml"/><Relationship Id="rId1072" Type="http://schemas.openxmlformats.org/officeDocument/2006/relationships/slide" Target="slides/slide1071.xml"/><Relationship Id="rId1500" Type="http://schemas.openxmlformats.org/officeDocument/2006/relationships/slide" Target="slides/slide1499.xml"/><Relationship Id="rId302" Type="http://schemas.openxmlformats.org/officeDocument/2006/relationships/slide" Target="slides/slide301.xml"/><Relationship Id="rId747" Type="http://schemas.openxmlformats.org/officeDocument/2006/relationships/slide" Target="slides/slide746.xml"/><Relationship Id="rId954" Type="http://schemas.openxmlformats.org/officeDocument/2006/relationships/slide" Target="slides/slide953.xml"/><Relationship Id="rId1377" Type="http://schemas.openxmlformats.org/officeDocument/2006/relationships/slide" Target="slides/slide1376.xml"/><Relationship Id="rId1584" Type="http://schemas.openxmlformats.org/officeDocument/2006/relationships/slide" Target="slides/slide1583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386" Type="http://schemas.openxmlformats.org/officeDocument/2006/relationships/slide" Target="slides/slide385.xml"/><Relationship Id="rId593" Type="http://schemas.openxmlformats.org/officeDocument/2006/relationships/slide" Target="slides/slide592.xml"/><Relationship Id="rId607" Type="http://schemas.openxmlformats.org/officeDocument/2006/relationships/slide" Target="slides/slide606.xml"/><Relationship Id="rId814" Type="http://schemas.openxmlformats.org/officeDocument/2006/relationships/slide" Target="slides/slide813.xml"/><Relationship Id="rId1237" Type="http://schemas.openxmlformats.org/officeDocument/2006/relationships/slide" Target="slides/slide1236.xml"/><Relationship Id="rId1444" Type="http://schemas.openxmlformats.org/officeDocument/2006/relationships/slide" Target="slides/slide1443.xml"/><Relationship Id="rId1651" Type="http://schemas.openxmlformats.org/officeDocument/2006/relationships/slide" Target="slides/slide1650.xml"/><Relationship Id="rId246" Type="http://schemas.openxmlformats.org/officeDocument/2006/relationships/slide" Target="slides/slide245.xml"/><Relationship Id="rId453" Type="http://schemas.openxmlformats.org/officeDocument/2006/relationships/slide" Target="slides/slide452.xml"/><Relationship Id="rId660" Type="http://schemas.openxmlformats.org/officeDocument/2006/relationships/slide" Target="slides/slide659.xml"/><Relationship Id="rId898" Type="http://schemas.openxmlformats.org/officeDocument/2006/relationships/slide" Target="slides/slide897.xml"/><Relationship Id="rId1083" Type="http://schemas.openxmlformats.org/officeDocument/2006/relationships/slide" Target="slides/slide1082.xml"/><Relationship Id="rId1290" Type="http://schemas.openxmlformats.org/officeDocument/2006/relationships/slide" Target="slides/slide1289.xml"/><Relationship Id="rId1304" Type="http://schemas.openxmlformats.org/officeDocument/2006/relationships/slide" Target="slides/slide1303.xml"/><Relationship Id="rId1511" Type="http://schemas.openxmlformats.org/officeDocument/2006/relationships/slide" Target="slides/slide1510.xml"/><Relationship Id="rId106" Type="http://schemas.openxmlformats.org/officeDocument/2006/relationships/slide" Target="slides/slide105.xml"/><Relationship Id="rId313" Type="http://schemas.openxmlformats.org/officeDocument/2006/relationships/slide" Target="slides/slide312.xml"/><Relationship Id="rId758" Type="http://schemas.openxmlformats.org/officeDocument/2006/relationships/slide" Target="slides/slide757.xml"/><Relationship Id="rId965" Type="http://schemas.openxmlformats.org/officeDocument/2006/relationships/slide" Target="slides/slide964.xml"/><Relationship Id="rId1150" Type="http://schemas.openxmlformats.org/officeDocument/2006/relationships/slide" Target="slides/slide1149.xml"/><Relationship Id="rId1388" Type="http://schemas.openxmlformats.org/officeDocument/2006/relationships/slide" Target="slides/slide1387.xml"/><Relationship Id="rId1595" Type="http://schemas.openxmlformats.org/officeDocument/2006/relationships/slide" Target="slides/slide1594.xml"/><Relationship Id="rId1609" Type="http://schemas.openxmlformats.org/officeDocument/2006/relationships/slide" Target="slides/slide1608.xml"/><Relationship Id="rId10" Type="http://schemas.openxmlformats.org/officeDocument/2006/relationships/slide" Target="slides/slide9.xml"/><Relationship Id="rId94" Type="http://schemas.openxmlformats.org/officeDocument/2006/relationships/slide" Target="slides/slide93.xml"/><Relationship Id="rId397" Type="http://schemas.openxmlformats.org/officeDocument/2006/relationships/slide" Target="slides/slide396.xml"/><Relationship Id="rId520" Type="http://schemas.openxmlformats.org/officeDocument/2006/relationships/slide" Target="slides/slide519.xml"/><Relationship Id="rId618" Type="http://schemas.openxmlformats.org/officeDocument/2006/relationships/slide" Target="slides/slide617.xml"/><Relationship Id="rId825" Type="http://schemas.openxmlformats.org/officeDocument/2006/relationships/slide" Target="slides/slide824.xml"/><Relationship Id="rId1248" Type="http://schemas.openxmlformats.org/officeDocument/2006/relationships/slide" Target="slides/slide1247.xml"/><Relationship Id="rId1455" Type="http://schemas.openxmlformats.org/officeDocument/2006/relationships/slide" Target="slides/slide1454.xml"/><Relationship Id="rId1662" Type="http://schemas.openxmlformats.org/officeDocument/2006/relationships/slide" Target="slides/slide1661.xml"/><Relationship Id="rId257" Type="http://schemas.openxmlformats.org/officeDocument/2006/relationships/slide" Target="slides/slide256.xml"/><Relationship Id="rId464" Type="http://schemas.openxmlformats.org/officeDocument/2006/relationships/slide" Target="slides/slide463.xml"/><Relationship Id="rId1010" Type="http://schemas.openxmlformats.org/officeDocument/2006/relationships/slide" Target="slides/slide1009.xml"/><Relationship Id="rId1094" Type="http://schemas.openxmlformats.org/officeDocument/2006/relationships/slide" Target="slides/slide1093.xml"/><Relationship Id="rId1108" Type="http://schemas.openxmlformats.org/officeDocument/2006/relationships/slide" Target="slides/slide1107.xml"/><Relationship Id="rId1315" Type="http://schemas.openxmlformats.org/officeDocument/2006/relationships/slide" Target="slides/slide1314.xml"/><Relationship Id="rId117" Type="http://schemas.openxmlformats.org/officeDocument/2006/relationships/slide" Target="slides/slide116.xml"/><Relationship Id="rId671" Type="http://schemas.openxmlformats.org/officeDocument/2006/relationships/slide" Target="slides/slide670.xml"/><Relationship Id="rId769" Type="http://schemas.openxmlformats.org/officeDocument/2006/relationships/slide" Target="slides/slide768.xml"/><Relationship Id="rId976" Type="http://schemas.openxmlformats.org/officeDocument/2006/relationships/slide" Target="slides/slide975.xml"/><Relationship Id="rId1399" Type="http://schemas.openxmlformats.org/officeDocument/2006/relationships/slide" Target="slides/slide1398.xml"/><Relationship Id="rId324" Type="http://schemas.openxmlformats.org/officeDocument/2006/relationships/slide" Target="slides/slide323.xml"/><Relationship Id="rId531" Type="http://schemas.openxmlformats.org/officeDocument/2006/relationships/slide" Target="slides/slide530.xml"/><Relationship Id="rId629" Type="http://schemas.openxmlformats.org/officeDocument/2006/relationships/slide" Target="slides/slide628.xml"/><Relationship Id="rId1161" Type="http://schemas.openxmlformats.org/officeDocument/2006/relationships/slide" Target="slides/slide1160.xml"/><Relationship Id="rId1259" Type="http://schemas.openxmlformats.org/officeDocument/2006/relationships/slide" Target="slides/slide1258.xml"/><Relationship Id="rId1466" Type="http://schemas.openxmlformats.org/officeDocument/2006/relationships/slide" Target="slides/slide1465.xml"/><Relationship Id="rId836" Type="http://schemas.openxmlformats.org/officeDocument/2006/relationships/slide" Target="slides/slide835.xml"/><Relationship Id="rId1021" Type="http://schemas.openxmlformats.org/officeDocument/2006/relationships/slide" Target="slides/slide1020.xml"/><Relationship Id="rId1119" Type="http://schemas.openxmlformats.org/officeDocument/2006/relationships/slide" Target="slides/slide1118.xml"/><Relationship Id="rId1673" Type="http://schemas.openxmlformats.org/officeDocument/2006/relationships/slide" Target="slides/slide1672.xml"/><Relationship Id="rId903" Type="http://schemas.openxmlformats.org/officeDocument/2006/relationships/slide" Target="slides/slide902.xml"/><Relationship Id="rId1326" Type="http://schemas.openxmlformats.org/officeDocument/2006/relationships/slide" Target="slides/slide1325.xml"/><Relationship Id="rId1533" Type="http://schemas.openxmlformats.org/officeDocument/2006/relationships/slide" Target="slides/slide1532.xml"/><Relationship Id="rId32" Type="http://schemas.openxmlformats.org/officeDocument/2006/relationships/slide" Target="slides/slide31.xml"/><Relationship Id="rId1600" Type="http://schemas.openxmlformats.org/officeDocument/2006/relationships/slide" Target="slides/slide1599.xml"/><Relationship Id="rId181" Type="http://schemas.openxmlformats.org/officeDocument/2006/relationships/slide" Target="slides/slide180.xml"/><Relationship Id="rId279" Type="http://schemas.openxmlformats.org/officeDocument/2006/relationships/slide" Target="slides/slide278.xml"/><Relationship Id="rId486" Type="http://schemas.openxmlformats.org/officeDocument/2006/relationships/slide" Target="slides/slide485.xml"/><Relationship Id="rId693" Type="http://schemas.openxmlformats.org/officeDocument/2006/relationships/slide" Target="slides/slide692.xml"/><Relationship Id="rId139" Type="http://schemas.openxmlformats.org/officeDocument/2006/relationships/slide" Target="slides/slide138.xml"/><Relationship Id="rId346" Type="http://schemas.openxmlformats.org/officeDocument/2006/relationships/slide" Target="slides/slide345.xml"/><Relationship Id="rId553" Type="http://schemas.openxmlformats.org/officeDocument/2006/relationships/slide" Target="slides/slide552.xml"/><Relationship Id="rId760" Type="http://schemas.openxmlformats.org/officeDocument/2006/relationships/slide" Target="slides/slide759.xml"/><Relationship Id="rId998" Type="http://schemas.openxmlformats.org/officeDocument/2006/relationships/slide" Target="slides/slide997.xml"/><Relationship Id="rId1183" Type="http://schemas.openxmlformats.org/officeDocument/2006/relationships/slide" Target="slides/slide1182.xml"/><Relationship Id="rId1390" Type="http://schemas.openxmlformats.org/officeDocument/2006/relationships/slide" Target="slides/slide1389.xml"/><Relationship Id="rId206" Type="http://schemas.openxmlformats.org/officeDocument/2006/relationships/slide" Target="slides/slide205.xml"/><Relationship Id="rId413" Type="http://schemas.openxmlformats.org/officeDocument/2006/relationships/slide" Target="slides/slide412.xml"/><Relationship Id="rId858" Type="http://schemas.openxmlformats.org/officeDocument/2006/relationships/slide" Target="slides/slide857.xml"/><Relationship Id="rId1043" Type="http://schemas.openxmlformats.org/officeDocument/2006/relationships/slide" Target="slides/slide1042.xml"/><Relationship Id="rId1488" Type="http://schemas.openxmlformats.org/officeDocument/2006/relationships/slide" Target="slides/slide1487.xml"/><Relationship Id="rId1695" Type="http://schemas.openxmlformats.org/officeDocument/2006/relationships/slide" Target="slides/slide1694.xml"/><Relationship Id="rId620" Type="http://schemas.openxmlformats.org/officeDocument/2006/relationships/slide" Target="slides/slide619.xml"/><Relationship Id="rId718" Type="http://schemas.openxmlformats.org/officeDocument/2006/relationships/slide" Target="slides/slide717.xml"/><Relationship Id="rId925" Type="http://schemas.openxmlformats.org/officeDocument/2006/relationships/slide" Target="slides/slide924.xml"/><Relationship Id="rId1250" Type="http://schemas.openxmlformats.org/officeDocument/2006/relationships/slide" Target="slides/slide1249.xml"/><Relationship Id="rId1348" Type="http://schemas.openxmlformats.org/officeDocument/2006/relationships/slide" Target="slides/slide1347.xml"/><Relationship Id="rId1555" Type="http://schemas.openxmlformats.org/officeDocument/2006/relationships/slide" Target="slides/slide1554.xml"/><Relationship Id="rId1110" Type="http://schemas.openxmlformats.org/officeDocument/2006/relationships/slide" Target="slides/slide1109.xml"/><Relationship Id="rId1208" Type="http://schemas.openxmlformats.org/officeDocument/2006/relationships/slide" Target="slides/slide1207.xml"/><Relationship Id="rId1415" Type="http://schemas.openxmlformats.org/officeDocument/2006/relationships/slide" Target="slides/slide1414.xml"/><Relationship Id="rId54" Type="http://schemas.openxmlformats.org/officeDocument/2006/relationships/slide" Target="slides/slide53.xml"/><Relationship Id="rId1622" Type="http://schemas.openxmlformats.org/officeDocument/2006/relationships/slide" Target="slides/slide1621.xml"/><Relationship Id="rId270" Type="http://schemas.openxmlformats.org/officeDocument/2006/relationships/slide" Target="slides/slide269.xml"/><Relationship Id="rId130" Type="http://schemas.openxmlformats.org/officeDocument/2006/relationships/slide" Target="slides/slide129.xml"/><Relationship Id="rId368" Type="http://schemas.openxmlformats.org/officeDocument/2006/relationships/slide" Target="slides/slide367.xml"/><Relationship Id="rId575" Type="http://schemas.openxmlformats.org/officeDocument/2006/relationships/slide" Target="slides/slide574.xml"/><Relationship Id="rId782" Type="http://schemas.openxmlformats.org/officeDocument/2006/relationships/slide" Target="slides/slide781.xml"/><Relationship Id="rId228" Type="http://schemas.openxmlformats.org/officeDocument/2006/relationships/slide" Target="slides/slide227.xml"/><Relationship Id="rId435" Type="http://schemas.openxmlformats.org/officeDocument/2006/relationships/slide" Target="slides/slide434.xml"/><Relationship Id="rId642" Type="http://schemas.openxmlformats.org/officeDocument/2006/relationships/slide" Target="slides/slide641.xml"/><Relationship Id="rId1065" Type="http://schemas.openxmlformats.org/officeDocument/2006/relationships/slide" Target="slides/slide1064.xml"/><Relationship Id="rId1272" Type="http://schemas.openxmlformats.org/officeDocument/2006/relationships/slide" Target="slides/slide1271.xml"/><Relationship Id="rId502" Type="http://schemas.openxmlformats.org/officeDocument/2006/relationships/slide" Target="slides/slide501.xml"/><Relationship Id="rId947" Type="http://schemas.openxmlformats.org/officeDocument/2006/relationships/slide" Target="slides/slide946.xml"/><Relationship Id="rId1132" Type="http://schemas.openxmlformats.org/officeDocument/2006/relationships/slide" Target="slides/slide1131.xml"/><Relationship Id="rId1577" Type="http://schemas.openxmlformats.org/officeDocument/2006/relationships/slide" Target="slides/slide1576.xml"/><Relationship Id="rId76" Type="http://schemas.openxmlformats.org/officeDocument/2006/relationships/slide" Target="slides/slide75.xml"/><Relationship Id="rId807" Type="http://schemas.openxmlformats.org/officeDocument/2006/relationships/slide" Target="slides/slide806.xml"/><Relationship Id="rId1437" Type="http://schemas.openxmlformats.org/officeDocument/2006/relationships/slide" Target="slides/slide1436.xml"/><Relationship Id="rId1644" Type="http://schemas.openxmlformats.org/officeDocument/2006/relationships/slide" Target="slides/slide1643.xml"/><Relationship Id="rId1504" Type="http://schemas.openxmlformats.org/officeDocument/2006/relationships/slide" Target="slides/slide1503.xml"/><Relationship Id="rId1711" Type="http://schemas.openxmlformats.org/officeDocument/2006/relationships/slide" Target="slides/slide1710.xml"/><Relationship Id="rId292" Type="http://schemas.openxmlformats.org/officeDocument/2006/relationships/slide" Target="slides/slide291.xml"/><Relationship Id="rId597" Type="http://schemas.openxmlformats.org/officeDocument/2006/relationships/slide" Target="slides/slide596.xml"/><Relationship Id="rId152" Type="http://schemas.openxmlformats.org/officeDocument/2006/relationships/slide" Target="slides/slide151.xml"/><Relationship Id="rId457" Type="http://schemas.openxmlformats.org/officeDocument/2006/relationships/slide" Target="slides/slide456.xml"/><Relationship Id="rId1087" Type="http://schemas.openxmlformats.org/officeDocument/2006/relationships/slide" Target="slides/slide1086.xml"/><Relationship Id="rId1294" Type="http://schemas.openxmlformats.org/officeDocument/2006/relationships/slide" Target="slides/slide1293.xml"/><Relationship Id="rId664" Type="http://schemas.openxmlformats.org/officeDocument/2006/relationships/slide" Target="slides/slide663.xml"/><Relationship Id="rId871" Type="http://schemas.openxmlformats.org/officeDocument/2006/relationships/slide" Target="slides/slide870.xml"/><Relationship Id="rId969" Type="http://schemas.openxmlformats.org/officeDocument/2006/relationships/slide" Target="slides/slide968.xml"/><Relationship Id="rId1599" Type="http://schemas.openxmlformats.org/officeDocument/2006/relationships/slide" Target="slides/slide1598.xml"/><Relationship Id="rId317" Type="http://schemas.openxmlformats.org/officeDocument/2006/relationships/slide" Target="slides/slide316.xml"/><Relationship Id="rId524" Type="http://schemas.openxmlformats.org/officeDocument/2006/relationships/slide" Target="slides/slide523.xml"/><Relationship Id="rId731" Type="http://schemas.openxmlformats.org/officeDocument/2006/relationships/slide" Target="slides/slide730.xml"/><Relationship Id="rId1154" Type="http://schemas.openxmlformats.org/officeDocument/2006/relationships/slide" Target="slides/slide1153.xml"/><Relationship Id="rId1361" Type="http://schemas.openxmlformats.org/officeDocument/2006/relationships/slide" Target="slides/slide1360.xml"/><Relationship Id="rId1459" Type="http://schemas.openxmlformats.org/officeDocument/2006/relationships/slide" Target="slides/slide1458.xml"/><Relationship Id="rId98" Type="http://schemas.openxmlformats.org/officeDocument/2006/relationships/slide" Target="slides/slide97.xml"/><Relationship Id="rId829" Type="http://schemas.openxmlformats.org/officeDocument/2006/relationships/slide" Target="slides/slide828.xml"/><Relationship Id="rId1014" Type="http://schemas.openxmlformats.org/officeDocument/2006/relationships/slide" Target="slides/slide1013.xml"/><Relationship Id="rId1221" Type="http://schemas.openxmlformats.org/officeDocument/2006/relationships/slide" Target="slides/slide1220.xml"/><Relationship Id="rId1666" Type="http://schemas.openxmlformats.org/officeDocument/2006/relationships/slide" Target="slides/slide1665.xml"/><Relationship Id="rId1319" Type="http://schemas.openxmlformats.org/officeDocument/2006/relationships/slide" Target="slides/slide1318.xml"/><Relationship Id="rId1526" Type="http://schemas.openxmlformats.org/officeDocument/2006/relationships/slide" Target="slides/slide1525.xml"/><Relationship Id="rId25" Type="http://schemas.openxmlformats.org/officeDocument/2006/relationships/slide" Target="slides/slide24.xml"/><Relationship Id="rId174" Type="http://schemas.openxmlformats.org/officeDocument/2006/relationships/slide" Target="slides/slide173.xml"/><Relationship Id="rId381" Type="http://schemas.openxmlformats.org/officeDocument/2006/relationships/slide" Target="slides/slide380.xml"/><Relationship Id="rId241" Type="http://schemas.openxmlformats.org/officeDocument/2006/relationships/slide" Target="slides/slide240.xml"/><Relationship Id="rId479" Type="http://schemas.openxmlformats.org/officeDocument/2006/relationships/slide" Target="slides/slide478.xml"/><Relationship Id="rId686" Type="http://schemas.openxmlformats.org/officeDocument/2006/relationships/slide" Target="slides/slide685.xml"/><Relationship Id="rId893" Type="http://schemas.openxmlformats.org/officeDocument/2006/relationships/slide" Target="slides/slide892.xml"/><Relationship Id="rId339" Type="http://schemas.openxmlformats.org/officeDocument/2006/relationships/slide" Target="slides/slide338.xml"/><Relationship Id="rId546" Type="http://schemas.openxmlformats.org/officeDocument/2006/relationships/slide" Target="slides/slide545.xml"/><Relationship Id="rId753" Type="http://schemas.openxmlformats.org/officeDocument/2006/relationships/slide" Target="slides/slide752.xml"/><Relationship Id="rId1176" Type="http://schemas.openxmlformats.org/officeDocument/2006/relationships/slide" Target="slides/slide1175.xml"/><Relationship Id="rId1383" Type="http://schemas.openxmlformats.org/officeDocument/2006/relationships/slide" Target="slides/slide1382.xml"/><Relationship Id="rId101" Type="http://schemas.openxmlformats.org/officeDocument/2006/relationships/slide" Target="slides/slide100.xml"/><Relationship Id="rId406" Type="http://schemas.openxmlformats.org/officeDocument/2006/relationships/slide" Target="slides/slide405.xml"/><Relationship Id="rId960" Type="http://schemas.openxmlformats.org/officeDocument/2006/relationships/slide" Target="slides/slide959.xml"/><Relationship Id="rId1036" Type="http://schemas.openxmlformats.org/officeDocument/2006/relationships/slide" Target="slides/slide1035.xml"/><Relationship Id="rId1243" Type="http://schemas.openxmlformats.org/officeDocument/2006/relationships/slide" Target="slides/slide1242.xml"/><Relationship Id="rId1590" Type="http://schemas.openxmlformats.org/officeDocument/2006/relationships/slide" Target="slides/slide1589.xml"/><Relationship Id="rId1688" Type="http://schemas.openxmlformats.org/officeDocument/2006/relationships/slide" Target="slides/slide168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SPIpl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-50800"/>
            <a:ext cx="12192000" cy="1193800"/>
          </a:xfrm>
          <a:prstGeom prst="rect">
            <a:avLst/>
          </a:prstGeom>
          <a:solidFill>
            <a:srgbClr val="6D6E7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" t="53831"/>
          <a:stretch>
            <a:fillRect/>
          </a:stretch>
        </p:blipFill>
        <p:spPr bwMode="auto">
          <a:xfrm>
            <a:off x="10972800" y="144464"/>
            <a:ext cx="914400" cy="815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2"/>
          <p:cNvSpPr txBox="1">
            <a:spLocks noChangeArrowheads="1"/>
          </p:cNvSpPr>
          <p:nvPr/>
        </p:nvSpPr>
        <p:spPr bwMode="auto">
          <a:xfrm>
            <a:off x="-101599" y="6570133"/>
            <a:ext cx="58843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 baseline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63C11-9072-4260-9831-4AB1F0F081FD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6D6E7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01600" y="1219200"/>
            <a:ext cx="11988800" cy="5105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75445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829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T-cove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478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304800" y="4648200"/>
            <a:ext cx="11582400" cy="579438"/>
          </a:xfrm>
        </p:spPr>
        <p:txBody>
          <a:bodyPr>
            <a:normAutofit/>
          </a:bodyPr>
          <a:lstStyle>
            <a:lvl1pPr algn="ctr">
              <a:defRPr sz="2800" baseline="0"/>
            </a:lvl1pPr>
          </a:lstStyle>
          <a:p>
            <a:r>
              <a:rPr lang="en-US" dirty="0"/>
              <a:t>Click to add presentation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5242719"/>
            <a:ext cx="11582400" cy="533400"/>
          </a:xfrm>
        </p:spPr>
        <p:txBody>
          <a:bodyPr>
            <a:normAutofit/>
          </a:bodyPr>
          <a:lstStyle>
            <a:lvl1pPr marL="0" indent="0" algn="ctr">
              <a:buNone/>
              <a:defRPr sz="2200" b="1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304800" y="5791200"/>
            <a:ext cx="11582400" cy="3810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Click to add date</a:t>
            </a:r>
          </a:p>
        </p:txBody>
      </p:sp>
      <p:pic>
        <p:nvPicPr>
          <p:cNvPr id="6" name="Picture 5" descr="Lubrizol_CMYK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533" y="6441632"/>
            <a:ext cx="1499667" cy="340169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508001" y="6629400"/>
            <a:ext cx="7270785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GB" sz="600" dirty="0">
                <a:solidFill>
                  <a:srgbClr val="6D6E71"/>
                </a:solidFill>
              </a:rPr>
              <a:t>© 2016 The Lubrizol Corporation,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503123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AA8E24-95C3-48E2-B5AB-3B5A1CC4CF19}" type="datetimeFigureOut">
              <a:rPr lang="en-US" smtClean="0"/>
              <a:t>9/9/2016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2BD7AB-14E4-4A3B-8457-BE7DE65A48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216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8001" y="6629400"/>
            <a:ext cx="7270785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" dirty="0">
                <a:solidFill>
                  <a:srgbClr val="6D6E71"/>
                </a:solidFill>
              </a:rPr>
              <a:t>© 2016 The Lubrizol Corporation, all rights reserved. </a:t>
            </a:r>
          </a:p>
        </p:txBody>
      </p:sp>
      <p:pic>
        <p:nvPicPr>
          <p:cNvPr id="6" name="Picture 5" descr="Lubrizol_CMYK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533" y="6441632"/>
            <a:ext cx="1499667" cy="34016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-50800"/>
            <a:ext cx="12192000" cy="1193800"/>
          </a:xfrm>
          <a:prstGeom prst="rect">
            <a:avLst/>
          </a:prstGeom>
          <a:solidFill>
            <a:srgbClr val="6D6E7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" t="53831"/>
          <a:stretch>
            <a:fillRect/>
          </a:stretch>
        </p:blipFill>
        <p:spPr bwMode="auto">
          <a:xfrm>
            <a:off x="10972800" y="144464"/>
            <a:ext cx="914400" cy="815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7097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</p:sldLayoutIdLst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0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9.png"/><Relationship Id="rId1" Type="http://schemas.openxmlformats.org/officeDocument/2006/relationships/slideLayout" Target="../slideLayouts/slideLayout2.xml"/></Relationships>
</file>

<file path=ppt/slides/_rels/slide10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0.png"/><Relationship Id="rId1" Type="http://schemas.openxmlformats.org/officeDocument/2006/relationships/slideLayout" Target="../slideLayouts/slideLayout2.xml"/></Relationships>
</file>

<file path=ppt/slides/_rels/slide10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1.png"/><Relationship Id="rId1" Type="http://schemas.openxmlformats.org/officeDocument/2006/relationships/slideLayout" Target="../slideLayouts/slideLayout2.xml"/></Relationships>
</file>

<file path=ppt/slides/_rels/slide10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2.png"/><Relationship Id="rId1" Type="http://schemas.openxmlformats.org/officeDocument/2006/relationships/slideLayout" Target="../slideLayouts/slideLayout2.xml"/></Relationships>
</file>

<file path=ppt/slides/_rels/slide10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3.png"/><Relationship Id="rId1" Type="http://schemas.openxmlformats.org/officeDocument/2006/relationships/slideLayout" Target="../slideLayouts/slideLayout2.xml"/></Relationships>
</file>

<file path=ppt/slides/_rels/slide10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4.png"/><Relationship Id="rId1" Type="http://schemas.openxmlformats.org/officeDocument/2006/relationships/slideLayout" Target="../slideLayouts/slideLayout2.xml"/></Relationships>
</file>

<file path=ppt/slides/_rels/slide10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5.png"/><Relationship Id="rId1" Type="http://schemas.openxmlformats.org/officeDocument/2006/relationships/slideLayout" Target="../slideLayouts/slideLayout2.xml"/></Relationships>
</file>

<file path=ppt/slides/_rels/slide10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6.png"/><Relationship Id="rId1" Type="http://schemas.openxmlformats.org/officeDocument/2006/relationships/slideLayout" Target="../slideLayouts/slideLayout2.xml"/></Relationships>
</file>

<file path=ppt/slides/_rels/slide10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7.png"/><Relationship Id="rId1" Type="http://schemas.openxmlformats.org/officeDocument/2006/relationships/slideLayout" Target="../slideLayouts/slideLayout2.xml"/></Relationships>
</file>

<file path=ppt/slides/_rels/slide10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8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0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9.png"/><Relationship Id="rId1" Type="http://schemas.openxmlformats.org/officeDocument/2006/relationships/slideLayout" Target="../slideLayouts/slideLayout2.xml"/></Relationships>
</file>

<file path=ppt/slides/_rels/slide10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0.png"/><Relationship Id="rId1" Type="http://schemas.openxmlformats.org/officeDocument/2006/relationships/slideLayout" Target="../slideLayouts/slideLayout2.xml"/></Relationships>
</file>

<file path=ppt/slides/_rels/slide10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1.png"/><Relationship Id="rId1" Type="http://schemas.openxmlformats.org/officeDocument/2006/relationships/slideLayout" Target="../slideLayouts/slideLayout2.xml"/></Relationships>
</file>

<file path=ppt/slides/_rels/slide10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2.png"/><Relationship Id="rId1" Type="http://schemas.openxmlformats.org/officeDocument/2006/relationships/slideLayout" Target="../slideLayouts/slideLayout2.xml"/></Relationships>
</file>

<file path=ppt/slides/_rels/slide10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3.png"/><Relationship Id="rId1" Type="http://schemas.openxmlformats.org/officeDocument/2006/relationships/slideLayout" Target="../slideLayouts/slideLayout2.xml"/></Relationships>
</file>

<file path=ppt/slides/_rels/slide10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4.png"/><Relationship Id="rId1" Type="http://schemas.openxmlformats.org/officeDocument/2006/relationships/slideLayout" Target="../slideLayouts/slideLayout2.xml"/></Relationships>
</file>

<file path=ppt/slides/_rels/slide10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5.png"/><Relationship Id="rId1" Type="http://schemas.openxmlformats.org/officeDocument/2006/relationships/slideLayout" Target="../slideLayouts/slideLayout2.xml"/></Relationships>
</file>

<file path=ppt/slides/_rels/slide10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6.png"/><Relationship Id="rId1" Type="http://schemas.openxmlformats.org/officeDocument/2006/relationships/slideLayout" Target="../slideLayouts/slideLayout2.xml"/></Relationships>
</file>

<file path=ppt/slides/_rels/slide10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7.png"/><Relationship Id="rId1" Type="http://schemas.openxmlformats.org/officeDocument/2006/relationships/slideLayout" Target="../slideLayouts/slideLayout2.xml"/></Relationships>
</file>

<file path=ppt/slides/_rels/slide10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8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0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9.png"/><Relationship Id="rId1" Type="http://schemas.openxmlformats.org/officeDocument/2006/relationships/slideLayout" Target="../slideLayouts/slideLayout2.xml"/></Relationships>
</file>

<file path=ppt/slides/_rels/slide10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0.png"/><Relationship Id="rId1" Type="http://schemas.openxmlformats.org/officeDocument/2006/relationships/slideLayout" Target="../slideLayouts/slideLayout2.xml"/></Relationships>
</file>

<file path=ppt/slides/_rels/slide10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1.png"/><Relationship Id="rId1" Type="http://schemas.openxmlformats.org/officeDocument/2006/relationships/slideLayout" Target="../slideLayouts/slideLayout2.xml"/></Relationships>
</file>

<file path=ppt/slides/_rels/slide10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2.png"/><Relationship Id="rId1" Type="http://schemas.openxmlformats.org/officeDocument/2006/relationships/slideLayout" Target="../slideLayouts/slideLayout2.xml"/></Relationships>
</file>

<file path=ppt/slides/_rels/slide10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3.png"/><Relationship Id="rId1" Type="http://schemas.openxmlformats.org/officeDocument/2006/relationships/slideLayout" Target="../slideLayouts/slideLayout2.xml"/></Relationships>
</file>

<file path=ppt/slides/_rels/slide10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4.png"/><Relationship Id="rId1" Type="http://schemas.openxmlformats.org/officeDocument/2006/relationships/slideLayout" Target="../slideLayouts/slideLayout2.xml"/></Relationships>
</file>

<file path=ppt/slides/_rels/slide10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5.png"/><Relationship Id="rId1" Type="http://schemas.openxmlformats.org/officeDocument/2006/relationships/slideLayout" Target="../slideLayouts/slideLayout2.xml"/></Relationships>
</file>

<file path=ppt/slides/_rels/slide10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6.png"/><Relationship Id="rId1" Type="http://schemas.openxmlformats.org/officeDocument/2006/relationships/slideLayout" Target="../slideLayouts/slideLayout2.xml"/></Relationships>
</file>

<file path=ppt/slides/_rels/slide10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7.png"/><Relationship Id="rId1" Type="http://schemas.openxmlformats.org/officeDocument/2006/relationships/slideLayout" Target="../slideLayouts/slideLayout2.xml"/></Relationships>
</file>

<file path=ppt/slides/_rels/slide10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8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0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9.png"/><Relationship Id="rId1" Type="http://schemas.openxmlformats.org/officeDocument/2006/relationships/slideLayout" Target="../slideLayouts/slideLayout2.xml"/></Relationships>
</file>

<file path=ppt/slides/_rels/slide10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0.png"/><Relationship Id="rId1" Type="http://schemas.openxmlformats.org/officeDocument/2006/relationships/slideLayout" Target="../slideLayouts/slideLayout2.xml"/></Relationships>
</file>

<file path=ppt/slides/_rels/slide10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1.png"/><Relationship Id="rId1" Type="http://schemas.openxmlformats.org/officeDocument/2006/relationships/slideLayout" Target="../slideLayouts/slideLayout2.xml"/></Relationships>
</file>

<file path=ppt/slides/_rels/slide10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2.png"/><Relationship Id="rId1" Type="http://schemas.openxmlformats.org/officeDocument/2006/relationships/slideLayout" Target="../slideLayouts/slideLayout2.xml"/></Relationships>
</file>

<file path=ppt/slides/_rels/slide10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3.png"/><Relationship Id="rId1" Type="http://schemas.openxmlformats.org/officeDocument/2006/relationships/slideLayout" Target="../slideLayouts/slideLayout2.xml"/></Relationships>
</file>

<file path=ppt/slides/_rels/slide10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4.png"/><Relationship Id="rId1" Type="http://schemas.openxmlformats.org/officeDocument/2006/relationships/slideLayout" Target="../slideLayouts/slideLayout2.xml"/></Relationships>
</file>

<file path=ppt/slides/_rels/slide10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5.png"/><Relationship Id="rId1" Type="http://schemas.openxmlformats.org/officeDocument/2006/relationships/slideLayout" Target="../slideLayouts/slideLayout2.xml"/></Relationships>
</file>

<file path=ppt/slides/_rels/slide10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6.png"/><Relationship Id="rId1" Type="http://schemas.openxmlformats.org/officeDocument/2006/relationships/slideLayout" Target="../slideLayouts/slideLayout2.xml"/></Relationships>
</file>

<file path=ppt/slides/_rels/slide10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7.png"/><Relationship Id="rId1" Type="http://schemas.openxmlformats.org/officeDocument/2006/relationships/slideLayout" Target="../slideLayouts/slideLayout2.xml"/></Relationships>
</file>

<file path=ppt/slides/_rels/slide10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8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0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9.png"/><Relationship Id="rId1" Type="http://schemas.openxmlformats.org/officeDocument/2006/relationships/slideLayout" Target="../slideLayouts/slideLayout2.xml"/></Relationships>
</file>

<file path=ppt/slides/_rels/slide10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0.png"/><Relationship Id="rId1" Type="http://schemas.openxmlformats.org/officeDocument/2006/relationships/slideLayout" Target="../slideLayouts/slideLayout2.xml"/></Relationships>
</file>

<file path=ppt/slides/_rels/slide10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1.png"/><Relationship Id="rId1" Type="http://schemas.openxmlformats.org/officeDocument/2006/relationships/slideLayout" Target="../slideLayouts/slideLayout2.xml"/></Relationships>
</file>

<file path=ppt/slides/_rels/slide10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2.png"/><Relationship Id="rId1" Type="http://schemas.openxmlformats.org/officeDocument/2006/relationships/slideLayout" Target="../slideLayouts/slideLayout2.xml"/></Relationships>
</file>

<file path=ppt/slides/_rels/slide10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3.png"/><Relationship Id="rId1" Type="http://schemas.openxmlformats.org/officeDocument/2006/relationships/slideLayout" Target="../slideLayouts/slideLayout2.xml"/></Relationships>
</file>

<file path=ppt/slides/_rels/slide10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4.png"/><Relationship Id="rId1" Type="http://schemas.openxmlformats.org/officeDocument/2006/relationships/slideLayout" Target="../slideLayouts/slideLayout2.xml"/></Relationships>
</file>

<file path=ppt/slides/_rels/slide10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5.png"/><Relationship Id="rId1" Type="http://schemas.openxmlformats.org/officeDocument/2006/relationships/slideLayout" Target="../slideLayouts/slideLayout2.xml"/></Relationships>
</file>

<file path=ppt/slides/_rels/slide10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6.png"/><Relationship Id="rId1" Type="http://schemas.openxmlformats.org/officeDocument/2006/relationships/slideLayout" Target="../slideLayouts/slideLayout2.xml"/></Relationships>
</file>

<file path=ppt/slides/_rels/slide10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7.png"/><Relationship Id="rId1" Type="http://schemas.openxmlformats.org/officeDocument/2006/relationships/slideLayout" Target="../slideLayouts/slideLayout2.xml"/></Relationships>
</file>

<file path=ppt/slides/_rels/slide10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8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0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9.png"/><Relationship Id="rId1" Type="http://schemas.openxmlformats.org/officeDocument/2006/relationships/slideLayout" Target="../slideLayouts/slideLayout2.xml"/></Relationships>
</file>

<file path=ppt/slides/_rels/slide10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0.png"/><Relationship Id="rId1" Type="http://schemas.openxmlformats.org/officeDocument/2006/relationships/slideLayout" Target="../slideLayouts/slideLayout2.xml"/></Relationships>
</file>

<file path=ppt/slides/_rels/slide10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1.png"/><Relationship Id="rId1" Type="http://schemas.openxmlformats.org/officeDocument/2006/relationships/slideLayout" Target="../slideLayouts/slideLayout2.xml"/></Relationships>
</file>

<file path=ppt/slides/_rels/slide10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2.png"/><Relationship Id="rId1" Type="http://schemas.openxmlformats.org/officeDocument/2006/relationships/slideLayout" Target="../slideLayouts/slideLayout2.xml"/></Relationships>
</file>

<file path=ppt/slides/_rels/slide10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3.png"/><Relationship Id="rId1" Type="http://schemas.openxmlformats.org/officeDocument/2006/relationships/slideLayout" Target="../slideLayouts/slideLayout2.xml"/></Relationships>
</file>

<file path=ppt/slides/_rels/slide10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4.png"/><Relationship Id="rId1" Type="http://schemas.openxmlformats.org/officeDocument/2006/relationships/slideLayout" Target="../slideLayouts/slideLayout2.xml"/></Relationships>
</file>

<file path=ppt/slides/_rels/slide10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5.png"/><Relationship Id="rId1" Type="http://schemas.openxmlformats.org/officeDocument/2006/relationships/slideLayout" Target="../slideLayouts/slideLayout2.xml"/></Relationships>
</file>

<file path=ppt/slides/_rels/slide10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6.png"/><Relationship Id="rId1" Type="http://schemas.openxmlformats.org/officeDocument/2006/relationships/slideLayout" Target="../slideLayouts/slideLayout2.xml"/></Relationships>
</file>

<file path=ppt/slides/_rels/slide10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7.png"/><Relationship Id="rId1" Type="http://schemas.openxmlformats.org/officeDocument/2006/relationships/slideLayout" Target="../slideLayouts/slideLayout2.xml"/></Relationships>
</file>

<file path=ppt/slides/_rels/slide10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8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0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9.png"/><Relationship Id="rId1" Type="http://schemas.openxmlformats.org/officeDocument/2006/relationships/slideLayout" Target="../slideLayouts/slideLayout2.xml"/></Relationships>
</file>

<file path=ppt/slides/_rels/slide10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0.png"/><Relationship Id="rId1" Type="http://schemas.openxmlformats.org/officeDocument/2006/relationships/slideLayout" Target="../slideLayouts/slideLayout2.xml"/></Relationships>
</file>

<file path=ppt/slides/_rels/slide10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1.png"/><Relationship Id="rId1" Type="http://schemas.openxmlformats.org/officeDocument/2006/relationships/slideLayout" Target="../slideLayouts/slideLayout2.xml"/></Relationships>
</file>

<file path=ppt/slides/_rels/slide10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2.png"/><Relationship Id="rId1" Type="http://schemas.openxmlformats.org/officeDocument/2006/relationships/slideLayout" Target="../slideLayouts/slideLayout2.xml"/></Relationships>
</file>

<file path=ppt/slides/_rels/slide10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3.png"/><Relationship Id="rId1" Type="http://schemas.openxmlformats.org/officeDocument/2006/relationships/slideLayout" Target="../slideLayouts/slideLayout2.xml"/></Relationships>
</file>

<file path=ppt/slides/_rels/slide10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4.png"/><Relationship Id="rId1" Type="http://schemas.openxmlformats.org/officeDocument/2006/relationships/slideLayout" Target="../slideLayouts/slideLayout2.xml"/></Relationships>
</file>

<file path=ppt/slides/_rels/slide10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5.png"/><Relationship Id="rId1" Type="http://schemas.openxmlformats.org/officeDocument/2006/relationships/slideLayout" Target="../slideLayouts/slideLayout2.xml"/></Relationships>
</file>

<file path=ppt/slides/_rels/slide10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6.png"/><Relationship Id="rId1" Type="http://schemas.openxmlformats.org/officeDocument/2006/relationships/slideLayout" Target="../slideLayouts/slideLayout2.xml"/></Relationships>
</file>

<file path=ppt/slides/_rels/slide10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7.png"/><Relationship Id="rId1" Type="http://schemas.openxmlformats.org/officeDocument/2006/relationships/slideLayout" Target="../slideLayouts/slideLayout2.xml"/></Relationships>
</file>

<file path=ppt/slides/_rels/slide10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8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0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9.png"/><Relationship Id="rId1" Type="http://schemas.openxmlformats.org/officeDocument/2006/relationships/slideLayout" Target="../slideLayouts/slideLayout2.xml"/></Relationships>
</file>

<file path=ppt/slides/_rels/slide10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0.png"/><Relationship Id="rId1" Type="http://schemas.openxmlformats.org/officeDocument/2006/relationships/slideLayout" Target="../slideLayouts/slideLayout2.xml"/></Relationships>
</file>

<file path=ppt/slides/_rels/slide10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1.png"/><Relationship Id="rId1" Type="http://schemas.openxmlformats.org/officeDocument/2006/relationships/slideLayout" Target="../slideLayouts/slideLayout2.xml"/></Relationships>
</file>

<file path=ppt/slides/_rels/slide10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2.png"/><Relationship Id="rId1" Type="http://schemas.openxmlformats.org/officeDocument/2006/relationships/slideLayout" Target="../slideLayouts/slideLayout2.xml"/></Relationships>
</file>

<file path=ppt/slides/_rels/slide10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3.png"/><Relationship Id="rId1" Type="http://schemas.openxmlformats.org/officeDocument/2006/relationships/slideLayout" Target="../slideLayouts/slideLayout2.xml"/></Relationships>
</file>

<file path=ppt/slides/_rels/slide10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4.png"/><Relationship Id="rId1" Type="http://schemas.openxmlformats.org/officeDocument/2006/relationships/slideLayout" Target="../slideLayouts/slideLayout2.xml"/></Relationships>
</file>

<file path=ppt/slides/_rels/slide10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5.png"/><Relationship Id="rId1" Type="http://schemas.openxmlformats.org/officeDocument/2006/relationships/slideLayout" Target="../slideLayouts/slideLayout2.xml"/></Relationships>
</file>

<file path=ppt/slides/_rels/slide10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6.png"/><Relationship Id="rId1" Type="http://schemas.openxmlformats.org/officeDocument/2006/relationships/slideLayout" Target="../slideLayouts/slideLayout2.xml"/></Relationships>
</file>

<file path=ppt/slides/_rels/slide10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7.png"/><Relationship Id="rId1" Type="http://schemas.openxmlformats.org/officeDocument/2006/relationships/slideLayout" Target="../slideLayouts/slideLayout2.xml"/></Relationships>
</file>

<file path=ppt/slides/_rels/slide10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8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0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9.png"/><Relationship Id="rId1" Type="http://schemas.openxmlformats.org/officeDocument/2006/relationships/slideLayout" Target="../slideLayouts/slideLayout2.xml"/></Relationships>
</file>

<file path=ppt/slides/_rels/slide10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0.png"/><Relationship Id="rId1" Type="http://schemas.openxmlformats.org/officeDocument/2006/relationships/slideLayout" Target="../slideLayouts/slideLayout2.xml"/></Relationships>
</file>

<file path=ppt/slides/_rels/slide10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1.png"/><Relationship Id="rId1" Type="http://schemas.openxmlformats.org/officeDocument/2006/relationships/slideLayout" Target="../slideLayouts/slideLayout2.xml"/></Relationships>
</file>

<file path=ppt/slides/_rels/slide10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2.png"/><Relationship Id="rId1" Type="http://schemas.openxmlformats.org/officeDocument/2006/relationships/slideLayout" Target="../slideLayouts/slideLayout2.xml"/></Relationships>
</file>

<file path=ppt/slides/_rels/slide10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3.png"/><Relationship Id="rId1" Type="http://schemas.openxmlformats.org/officeDocument/2006/relationships/slideLayout" Target="../slideLayouts/slideLayout2.xml"/></Relationships>
</file>

<file path=ppt/slides/_rels/slide10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4.png"/><Relationship Id="rId1" Type="http://schemas.openxmlformats.org/officeDocument/2006/relationships/slideLayout" Target="../slideLayouts/slideLayout2.xml"/></Relationships>
</file>

<file path=ppt/slides/_rels/slide10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5.png"/><Relationship Id="rId1" Type="http://schemas.openxmlformats.org/officeDocument/2006/relationships/slideLayout" Target="../slideLayouts/slideLayout2.xml"/></Relationships>
</file>

<file path=ppt/slides/_rels/slide10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6.png"/><Relationship Id="rId1" Type="http://schemas.openxmlformats.org/officeDocument/2006/relationships/slideLayout" Target="../slideLayouts/slideLayout2.xml"/></Relationships>
</file>

<file path=ppt/slides/_rels/slide10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7.png"/><Relationship Id="rId1" Type="http://schemas.openxmlformats.org/officeDocument/2006/relationships/slideLayout" Target="../slideLayouts/slideLayout2.xml"/></Relationships>
</file>

<file path=ppt/slides/_rels/slide10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8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0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9.png"/><Relationship Id="rId1" Type="http://schemas.openxmlformats.org/officeDocument/2006/relationships/slideLayout" Target="../slideLayouts/slideLayout2.xml"/></Relationships>
</file>

<file path=ppt/slides/_rels/slide10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0.png"/><Relationship Id="rId1" Type="http://schemas.openxmlformats.org/officeDocument/2006/relationships/slideLayout" Target="../slideLayouts/slideLayout2.xml"/></Relationships>
</file>

<file path=ppt/slides/_rels/slide10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1.png"/><Relationship Id="rId1" Type="http://schemas.openxmlformats.org/officeDocument/2006/relationships/slideLayout" Target="../slideLayouts/slideLayout2.xml"/></Relationships>
</file>

<file path=ppt/slides/_rels/slide10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2.png"/><Relationship Id="rId1" Type="http://schemas.openxmlformats.org/officeDocument/2006/relationships/slideLayout" Target="../slideLayouts/slideLayout2.xml"/></Relationships>
</file>

<file path=ppt/slides/_rels/slide10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3.png"/><Relationship Id="rId1" Type="http://schemas.openxmlformats.org/officeDocument/2006/relationships/slideLayout" Target="../slideLayouts/slideLayout2.xml"/></Relationships>
</file>

<file path=ppt/slides/_rels/slide10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4.png"/><Relationship Id="rId1" Type="http://schemas.openxmlformats.org/officeDocument/2006/relationships/slideLayout" Target="../slideLayouts/slideLayout2.xml"/></Relationships>
</file>

<file path=ppt/slides/_rels/slide10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5.png"/><Relationship Id="rId1" Type="http://schemas.openxmlformats.org/officeDocument/2006/relationships/slideLayout" Target="../slideLayouts/slideLayout2.xml"/></Relationships>
</file>

<file path=ppt/slides/_rels/slide10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6.png"/><Relationship Id="rId1" Type="http://schemas.openxmlformats.org/officeDocument/2006/relationships/slideLayout" Target="../slideLayouts/slideLayout2.xml"/></Relationships>
</file>

<file path=ppt/slides/_rels/slide10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7.png"/><Relationship Id="rId1" Type="http://schemas.openxmlformats.org/officeDocument/2006/relationships/slideLayout" Target="../slideLayouts/slideLayout2.xml"/></Relationships>
</file>

<file path=ppt/slides/_rels/slide10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9.png"/><Relationship Id="rId1" Type="http://schemas.openxmlformats.org/officeDocument/2006/relationships/slideLayout" Target="../slideLayouts/slideLayout2.xml"/></Relationships>
</file>

<file path=ppt/slides/_rels/slide1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0.png"/><Relationship Id="rId1" Type="http://schemas.openxmlformats.org/officeDocument/2006/relationships/slideLayout" Target="../slideLayouts/slideLayout2.xml"/></Relationships>
</file>

<file path=ppt/slides/_rels/slide1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1.png"/><Relationship Id="rId1" Type="http://schemas.openxmlformats.org/officeDocument/2006/relationships/slideLayout" Target="../slideLayouts/slideLayout2.xml"/></Relationships>
</file>

<file path=ppt/slides/_rels/slide1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2.png"/><Relationship Id="rId1" Type="http://schemas.openxmlformats.org/officeDocument/2006/relationships/slideLayout" Target="../slideLayouts/slideLayout2.xml"/></Relationships>
</file>

<file path=ppt/slides/_rels/slide1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3.png"/><Relationship Id="rId1" Type="http://schemas.openxmlformats.org/officeDocument/2006/relationships/slideLayout" Target="../slideLayouts/slideLayout2.xml"/></Relationships>
</file>

<file path=ppt/slides/_rels/slide1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4.png"/><Relationship Id="rId1" Type="http://schemas.openxmlformats.org/officeDocument/2006/relationships/slideLayout" Target="../slideLayouts/slideLayout2.xml"/></Relationships>
</file>

<file path=ppt/slides/_rels/slide1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5.png"/><Relationship Id="rId1" Type="http://schemas.openxmlformats.org/officeDocument/2006/relationships/slideLayout" Target="../slideLayouts/slideLayout2.xml"/></Relationships>
</file>

<file path=ppt/slides/_rels/slide1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6.png"/><Relationship Id="rId1" Type="http://schemas.openxmlformats.org/officeDocument/2006/relationships/slideLayout" Target="../slideLayouts/slideLayout2.xml"/></Relationships>
</file>

<file path=ppt/slides/_rels/slide1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7.png"/><Relationship Id="rId1" Type="http://schemas.openxmlformats.org/officeDocument/2006/relationships/slideLayout" Target="../slideLayouts/slideLayout2.xml"/></Relationships>
</file>

<file path=ppt/slides/_rels/slide1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8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9.png"/><Relationship Id="rId1" Type="http://schemas.openxmlformats.org/officeDocument/2006/relationships/slideLayout" Target="../slideLayouts/slideLayout2.xml"/></Relationships>
</file>

<file path=ppt/slides/_rels/slide1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0.png"/><Relationship Id="rId1" Type="http://schemas.openxmlformats.org/officeDocument/2006/relationships/slideLayout" Target="../slideLayouts/slideLayout2.xml"/></Relationships>
</file>

<file path=ppt/slides/_rels/slide1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1.png"/><Relationship Id="rId1" Type="http://schemas.openxmlformats.org/officeDocument/2006/relationships/slideLayout" Target="../slideLayouts/slideLayout2.xml"/></Relationships>
</file>

<file path=ppt/slides/_rels/slide1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2.png"/><Relationship Id="rId1" Type="http://schemas.openxmlformats.org/officeDocument/2006/relationships/slideLayout" Target="../slideLayouts/slideLayout2.xml"/></Relationships>
</file>

<file path=ppt/slides/_rels/slide1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3.png"/><Relationship Id="rId1" Type="http://schemas.openxmlformats.org/officeDocument/2006/relationships/slideLayout" Target="../slideLayouts/slideLayout2.xml"/></Relationships>
</file>

<file path=ppt/slides/_rels/slide1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4.png"/><Relationship Id="rId1" Type="http://schemas.openxmlformats.org/officeDocument/2006/relationships/slideLayout" Target="../slideLayouts/slideLayout2.xml"/></Relationships>
</file>

<file path=ppt/slides/_rels/slide1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5.png"/><Relationship Id="rId1" Type="http://schemas.openxmlformats.org/officeDocument/2006/relationships/slideLayout" Target="../slideLayouts/slideLayout2.xml"/></Relationships>
</file>

<file path=ppt/slides/_rels/slide1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6.png"/><Relationship Id="rId1" Type="http://schemas.openxmlformats.org/officeDocument/2006/relationships/slideLayout" Target="../slideLayouts/slideLayout2.xml"/></Relationships>
</file>

<file path=ppt/slides/_rels/slide1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7.png"/><Relationship Id="rId1" Type="http://schemas.openxmlformats.org/officeDocument/2006/relationships/slideLayout" Target="../slideLayouts/slideLayout2.xml"/></Relationships>
</file>

<file path=ppt/slides/_rels/slide1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8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9.png"/><Relationship Id="rId1" Type="http://schemas.openxmlformats.org/officeDocument/2006/relationships/slideLayout" Target="../slideLayouts/slideLayout2.xml"/></Relationships>
</file>

<file path=ppt/slides/_rels/slide1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0.png"/><Relationship Id="rId1" Type="http://schemas.openxmlformats.org/officeDocument/2006/relationships/slideLayout" Target="../slideLayouts/slideLayout2.xml"/></Relationships>
</file>

<file path=ppt/slides/_rels/slide1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1.png"/><Relationship Id="rId1" Type="http://schemas.openxmlformats.org/officeDocument/2006/relationships/slideLayout" Target="../slideLayouts/slideLayout2.xml"/></Relationships>
</file>

<file path=ppt/slides/_rels/slide1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2.png"/><Relationship Id="rId1" Type="http://schemas.openxmlformats.org/officeDocument/2006/relationships/slideLayout" Target="../slideLayouts/slideLayout2.xml"/></Relationships>
</file>

<file path=ppt/slides/_rels/slide1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3.png"/><Relationship Id="rId1" Type="http://schemas.openxmlformats.org/officeDocument/2006/relationships/slideLayout" Target="../slideLayouts/slideLayout2.xml"/></Relationships>
</file>

<file path=ppt/slides/_rels/slide1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4.png"/><Relationship Id="rId1" Type="http://schemas.openxmlformats.org/officeDocument/2006/relationships/slideLayout" Target="../slideLayouts/slideLayout2.xml"/></Relationships>
</file>

<file path=ppt/slides/_rels/slide1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5.png"/><Relationship Id="rId1" Type="http://schemas.openxmlformats.org/officeDocument/2006/relationships/slideLayout" Target="../slideLayouts/slideLayout2.xml"/></Relationships>
</file>

<file path=ppt/slides/_rels/slide1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6.png"/><Relationship Id="rId1" Type="http://schemas.openxmlformats.org/officeDocument/2006/relationships/slideLayout" Target="../slideLayouts/slideLayout2.xml"/></Relationships>
</file>

<file path=ppt/slides/_rels/slide1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7.png"/><Relationship Id="rId1" Type="http://schemas.openxmlformats.org/officeDocument/2006/relationships/slideLayout" Target="../slideLayouts/slideLayout2.xml"/></Relationships>
</file>

<file path=ppt/slides/_rels/slide1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8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9.png"/><Relationship Id="rId1" Type="http://schemas.openxmlformats.org/officeDocument/2006/relationships/slideLayout" Target="../slideLayouts/slideLayout2.xml"/></Relationships>
</file>

<file path=ppt/slides/_rels/slide1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0.png"/><Relationship Id="rId1" Type="http://schemas.openxmlformats.org/officeDocument/2006/relationships/slideLayout" Target="../slideLayouts/slideLayout2.xml"/></Relationships>
</file>

<file path=ppt/slides/_rels/slide1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1.png"/><Relationship Id="rId1" Type="http://schemas.openxmlformats.org/officeDocument/2006/relationships/slideLayout" Target="../slideLayouts/slideLayout2.xml"/></Relationships>
</file>

<file path=ppt/slides/_rels/slide1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2.png"/><Relationship Id="rId1" Type="http://schemas.openxmlformats.org/officeDocument/2006/relationships/slideLayout" Target="../slideLayouts/slideLayout2.xml"/></Relationships>
</file>

<file path=ppt/slides/_rels/slide1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3.png"/><Relationship Id="rId1" Type="http://schemas.openxmlformats.org/officeDocument/2006/relationships/slideLayout" Target="../slideLayouts/slideLayout2.xml"/></Relationships>
</file>

<file path=ppt/slides/_rels/slide1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4.png"/><Relationship Id="rId1" Type="http://schemas.openxmlformats.org/officeDocument/2006/relationships/slideLayout" Target="../slideLayouts/slideLayout2.xml"/></Relationships>
</file>

<file path=ppt/slides/_rels/slide1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5.png"/><Relationship Id="rId1" Type="http://schemas.openxmlformats.org/officeDocument/2006/relationships/slideLayout" Target="../slideLayouts/slideLayout2.xml"/></Relationships>
</file>

<file path=ppt/slides/_rels/slide1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6.png"/><Relationship Id="rId1" Type="http://schemas.openxmlformats.org/officeDocument/2006/relationships/slideLayout" Target="../slideLayouts/slideLayout2.xml"/></Relationships>
</file>

<file path=ppt/slides/_rels/slide1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7.png"/><Relationship Id="rId1" Type="http://schemas.openxmlformats.org/officeDocument/2006/relationships/slideLayout" Target="../slideLayouts/slideLayout2.xml"/></Relationships>
</file>

<file path=ppt/slides/_rels/slide1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8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9.png"/><Relationship Id="rId1" Type="http://schemas.openxmlformats.org/officeDocument/2006/relationships/slideLayout" Target="../slideLayouts/slideLayout2.xml"/></Relationships>
</file>

<file path=ppt/slides/_rels/slide1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0.png"/><Relationship Id="rId1" Type="http://schemas.openxmlformats.org/officeDocument/2006/relationships/slideLayout" Target="../slideLayouts/slideLayout2.xml"/></Relationships>
</file>

<file path=ppt/slides/_rels/slide1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1.png"/><Relationship Id="rId1" Type="http://schemas.openxmlformats.org/officeDocument/2006/relationships/slideLayout" Target="../slideLayouts/slideLayout2.xml"/></Relationships>
</file>

<file path=ppt/slides/_rels/slide1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2.png"/><Relationship Id="rId1" Type="http://schemas.openxmlformats.org/officeDocument/2006/relationships/slideLayout" Target="../slideLayouts/slideLayout2.xml"/></Relationships>
</file>

<file path=ppt/slides/_rels/slide1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3.png"/><Relationship Id="rId1" Type="http://schemas.openxmlformats.org/officeDocument/2006/relationships/slideLayout" Target="../slideLayouts/slideLayout2.xml"/></Relationships>
</file>

<file path=ppt/slides/_rels/slide1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4.png"/><Relationship Id="rId1" Type="http://schemas.openxmlformats.org/officeDocument/2006/relationships/slideLayout" Target="../slideLayouts/slideLayout2.xml"/></Relationships>
</file>

<file path=ppt/slides/_rels/slide1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5.png"/><Relationship Id="rId1" Type="http://schemas.openxmlformats.org/officeDocument/2006/relationships/slideLayout" Target="../slideLayouts/slideLayout2.xml"/></Relationships>
</file>

<file path=ppt/slides/_rels/slide1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6.png"/><Relationship Id="rId1" Type="http://schemas.openxmlformats.org/officeDocument/2006/relationships/slideLayout" Target="../slideLayouts/slideLayout2.xml"/></Relationships>
</file>

<file path=ppt/slides/_rels/slide1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7.png"/><Relationship Id="rId1" Type="http://schemas.openxmlformats.org/officeDocument/2006/relationships/slideLayout" Target="../slideLayouts/slideLayout2.xml"/></Relationships>
</file>

<file path=ppt/slides/_rels/slide1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8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9.png"/><Relationship Id="rId1" Type="http://schemas.openxmlformats.org/officeDocument/2006/relationships/slideLayout" Target="../slideLayouts/slideLayout2.xml"/></Relationships>
</file>

<file path=ppt/slides/_rels/slide1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0.png"/><Relationship Id="rId1" Type="http://schemas.openxmlformats.org/officeDocument/2006/relationships/slideLayout" Target="../slideLayouts/slideLayout2.xml"/></Relationships>
</file>

<file path=ppt/slides/_rels/slide1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1.png"/><Relationship Id="rId1" Type="http://schemas.openxmlformats.org/officeDocument/2006/relationships/slideLayout" Target="../slideLayouts/slideLayout2.xml"/></Relationships>
</file>

<file path=ppt/slides/_rels/slide1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2.png"/><Relationship Id="rId1" Type="http://schemas.openxmlformats.org/officeDocument/2006/relationships/slideLayout" Target="../slideLayouts/slideLayout2.xml"/></Relationships>
</file>

<file path=ppt/slides/_rels/slide1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3.png"/><Relationship Id="rId1" Type="http://schemas.openxmlformats.org/officeDocument/2006/relationships/slideLayout" Target="../slideLayouts/slideLayout2.xml"/></Relationships>
</file>

<file path=ppt/slides/_rels/slide1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4.png"/><Relationship Id="rId1" Type="http://schemas.openxmlformats.org/officeDocument/2006/relationships/slideLayout" Target="../slideLayouts/slideLayout2.xml"/></Relationships>
</file>

<file path=ppt/slides/_rels/slide1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5.png"/><Relationship Id="rId1" Type="http://schemas.openxmlformats.org/officeDocument/2006/relationships/slideLayout" Target="../slideLayouts/slideLayout2.xml"/></Relationships>
</file>

<file path=ppt/slides/_rels/slide1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6.png"/><Relationship Id="rId1" Type="http://schemas.openxmlformats.org/officeDocument/2006/relationships/slideLayout" Target="../slideLayouts/slideLayout2.xml"/></Relationships>
</file>

<file path=ppt/slides/_rels/slide1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7.png"/><Relationship Id="rId1" Type="http://schemas.openxmlformats.org/officeDocument/2006/relationships/slideLayout" Target="../slideLayouts/slideLayout2.xml"/></Relationships>
</file>

<file path=ppt/slides/_rels/slide1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8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9.png"/><Relationship Id="rId1" Type="http://schemas.openxmlformats.org/officeDocument/2006/relationships/slideLayout" Target="../slideLayouts/slideLayout2.xml"/></Relationships>
</file>

<file path=ppt/slides/_rels/slide1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0.png"/><Relationship Id="rId1" Type="http://schemas.openxmlformats.org/officeDocument/2006/relationships/slideLayout" Target="../slideLayouts/slideLayout2.xml"/></Relationships>
</file>

<file path=ppt/slides/_rels/slide1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1.png"/><Relationship Id="rId1" Type="http://schemas.openxmlformats.org/officeDocument/2006/relationships/slideLayout" Target="../slideLayouts/slideLayout2.xml"/></Relationships>
</file>

<file path=ppt/slides/_rels/slide1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2.png"/><Relationship Id="rId1" Type="http://schemas.openxmlformats.org/officeDocument/2006/relationships/slideLayout" Target="../slideLayouts/slideLayout2.xml"/></Relationships>
</file>

<file path=ppt/slides/_rels/slide1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3.png"/><Relationship Id="rId1" Type="http://schemas.openxmlformats.org/officeDocument/2006/relationships/slideLayout" Target="../slideLayouts/slideLayout2.xml"/></Relationships>
</file>

<file path=ppt/slides/_rels/slide1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4.png"/><Relationship Id="rId1" Type="http://schemas.openxmlformats.org/officeDocument/2006/relationships/slideLayout" Target="../slideLayouts/slideLayout2.xml"/></Relationships>
</file>

<file path=ppt/slides/_rels/slide1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5.png"/><Relationship Id="rId1" Type="http://schemas.openxmlformats.org/officeDocument/2006/relationships/slideLayout" Target="../slideLayouts/slideLayout2.xml"/></Relationships>
</file>

<file path=ppt/slides/_rels/slide1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6.png"/><Relationship Id="rId1" Type="http://schemas.openxmlformats.org/officeDocument/2006/relationships/slideLayout" Target="../slideLayouts/slideLayout2.xml"/></Relationships>
</file>

<file path=ppt/slides/_rels/slide1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7.png"/><Relationship Id="rId1" Type="http://schemas.openxmlformats.org/officeDocument/2006/relationships/slideLayout" Target="../slideLayouts/slideLayout2.xml"/></Relationships>
</file>

<file path=ppt/slides/_rels/slide1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8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9.png"/><Relationship Id="rId1" Type="http://schemas.openxmlformats.org/officeDocument/2006/relationships/slideLayout" Target="../slideLayouts/slideLayout2.xml"/></Relationships>
</file>

<file path=ppt/slides/_rels/slide1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0.png"/><Relationship Id="rId1" Type="http://schemas.openxmlformats.org/officeDocument/2006/relationships/slideLayout" Target="../slideLayouts/slideLayout2.xml"/></Relationships>
</file>

<file path=ppt/slides/_rels/slide1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1.png"/><Relationship Id="rId1" Type="http://schemas.openxmlformats.org/officeDocument/2006/relationships/slideLayout" Target="../slideLayouts/slideLayout2.xml"/></Relationships>
</file>

<file path=ppt/slides/_rels/slide1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2.png"/><Relationship Id="rId1" Type="http://schemas.openxmlformats.org/officeDocument/2006/relationships/slideLayout" Target="../slideLayouts/slideLayout2.xml"/></Relationships>
</file>

<file path=ppt/slides/_rels/slide1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3.png"/><Relationship Id="rId1" Type="http://schemas.openxmlformats.org/officeDocument/2006/relationships/slideLayout" Target="../slideLayouts/slideLayout2.xml"/></Relationships>
</file>

<file path=ppt/slides/_rels/slide1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4.png"/><Relationship Id="rId1" Type="http://schemas.openxmlformats.org/officeDocument/2006/relationships/slideLayout" Target="../slideLayouts/slideLayout2.xml"/></Relationships>
</file>

<file path=ppt/slides/_rels/slide1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5.png"/><Relationship Id="rId1" Type="http://schemas.openxmlformats.org/officeDocument/2006/relationships/slideLayout" Target="../slideLayouts/slideLayout2.xml"/></Relationships>
</file>

<file path=ppt/slides/_rels/slide1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6.png"/><Relationship Id="rId1" Type="http://schemas.openxmlformats.org/officeDocument/2006/relationships/slideLayout" Target="../slideLayouts/slideLayout2.xml"/></Relationships>
</file>

<file path=ppt/slides/_rels/slide1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7.png"/><Relationship Id="rId1" Type="http://schemas.openxmlformats.org/officeDocument/2006/relationships/slideLayout" Target="../slideLayouts/slideLayout2.xml"/></Relationships>
</file>

<file path=ppt/slides/_rels/slide1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8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9.png"/><Relationship Id="rId1" Type="http://schemas.openxmlformats.org/officeDocument/2006/relationships/slideLayout" Target="../slideLayouts/slideLayout2.xml"/></Relationships>
</file>

<file path=ppt/slides/_rels/slide1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0.png"/><Relationship Id="rId1" Type="http://schemas.openxmlformats.org/officeDocument/2006/relationships/slideLayout" Target="../slideLayouts/slideLayout2.xml"/></Relationships>
</file>

<file path=ppt/slides/_rels/slide1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1.png"/><Relationship Id="rId1" Type="http://schemas.openxmlformats.org/officeDocument/2006/relationships/slideLayout" Target="../slideLayouts/slideLayout2.xml"/></Relationships>
</file>

<file path=ppt/slides/_rels/slide1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2.png"/><Relationship Id="rId1" Type="http://schemas.openxmlformats.org/officeDocument/2006/relationships/slideLayout" Target="../slideLayouts/slideLayout2.xml"/></Relationships>
</file>

<file path=ppt/slides/_rels/slide1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3.png"/><Relationship Id="rId1" Type="http://schemas.openxmlformats.org/officeDocument/2006/relationships/slideLayout" Target="../slideLayouts/slideLayout2.xml"/></Relationships>
</file>

<file path=ppt/slides/_rels/slide1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4.png"/><Relationship Id="rId1" Type="http://schemas.openxmlformats.org/officeDocument/2006/relationships/slideLayout" Target="../slideLayouts/slideLayout2.xml"/></Relationships>
</file>

<file path=ppt/slides/_rels/slide1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5.png"/><Relationship Id="rId1" Type="http://schemas.openxmlformats.org/officeDocument/2006/relationships/slideLayout" Target="../slideLayouts/slideLayout2.xml"/></Relationships>
</file>

<file path=ppt/slides/_rels/slide1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6.png"/><Relationship Id="rId1" Type="http://schemas.openxmlformats.org/officeDocument/2006/relationships/slideLayout" Target="../slideLayouts/slideLayout2.xml"/></Relationships>
</file>

<file path=ppt/slides/_rels/slide1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7.png"/><Relationship Id="rId1" Type="http://schemas.openxmlformats.org/officeDocument/2006/relationships/slideLayout" Target="../slideLayouts/slideLayout2.xml"/></Relationships>
</file>

<file path=ppt/slides/_rels/slide1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8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9.png"/><Relationship Id="rId1" Type="http://schemas.openxmlformats.org/officeDocument/2006/relationships/slideLayout" Target="../slideLayouts/slideLayout2.xml"/></Relationships>
</file>

<file path=ppt/slides/_rels/slide1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0.png"/><Relationship Id="rId1" Type="http://schemas.openxmlformats.org/officeDocument/2006/relationships/slideLayout" Target="../slideLayouts/slideLayout2.xml"/></Relationships>
</file>

<file path=ppt/slides/_rels/slide1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1.png"/><Relationship Id="rId1" Type="http://schemas.openxmlformats.org/officeDocument/2006/relationships/slideLayout" Target="../slideLayouts/slideLayout2.xml"/></Relationships>
</file>

<file path=ppt/slides/_rels/slide1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2.png"/><Relationship Id="rId1" Type="http://schemas.openxmlformats.org/officeDocument/2006/relationships/slideLayout" Target="../slideLayouts/slideLayout2.xml"/></Relationships>
</file>

<file path=ppt/slides/_rels/slide1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3.png"/><Relationship Id="rId1" Type="http://schemas.openxmlformats.org/officeDocument/2006/relationships/slideLayout" Target="../slideLayouts/slideLayout2.xml"/></Relationships>
</file>

<file path=ppt/slides/_rels/slide1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4.png"/><Relationship Id="rId1" Type="http://schemas.openxmlformats.org/officeDocument/2006/relationships/slideLayout" Target="../slideLayouts/slideLayout2.xml"/></Relationships>
</file>

<file path=ppt/slides/_rels/slide1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5.png"/><Relationship Id="rId1" Type="http://schemas.openxmlformats.org/officeDocument/2006/relationships/slideLayout" Target="../slideLayouts/slideLayout2.xml"/></Relationships>
</file>

<file path=ppt/slides/_rels/slide1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6.png"/><Relationship Id="rId1" Type="http://schemas.openxmlformats.org/officeDocument/2006/relationships/slideLayout" Target="../slideLayouts/slideLayout2.xml"/></Relationships>
</file>

<file path=ppt/slides/_rels/slide1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7.png"/><Relationship Id="rId1" Type="http://schemas.openxmlformats.org/officeDocument/2006/relationships/slideLayout" Target="../slideLayouts/slideLayout2.xml"/></Relationships>
</file>

<file path=ppt/slides/_rels/slide1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9.png"/><Relationship Id="rId1" Type="http://schemas.openxmlformats.org/officeDocument/2006/relationships/slideLayout" Target="../slideLayouts/slideLayout2.xml"/></Relationships>
</file>

<file path=ppt/slides/_rels/slide1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0.png"/><Relationship Id="rId1" Type="http://schemas.openxmlformats.org/officeDocument/2006/relationships/slideLayout" Target="../slideLayouts/slideLayout2.xml"/></Relationships>
</file>

<file path=ppt/slides/_rels/slide1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1.png"/><Relationship Id="rId1" Type="http://schemas.openxmlformats.org/officeDocument/2006/relationships/slideLayout" Target="../slideLayouts/slideLayout2.xml"/></Relationships>
</file>

<file path=ppt/slides/_rels/slide1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2.png"/><Relationship Id="rId1" Type="http://schemas.openxmlformats.org/officeDocument/2006/relationships/slideLayout" Target="../slideLayouts/slideLayout2.xml"/></Relationships>
</file>

<file path=ppt/slides/_rels/slide1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3.png"/><Relationship Id="rId1" Type="http://schemas.openxmlformats.org/officeDocument/2006/relationships/slideLayout" Target="../slideLayouts/slideLayout2.xml"/></Relationships>
</file>

<file path=ppt/slides/_rels/slide1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4.png"/><Relationship Id="rId1" Type="http://schemas.openxmlformats.org/officeDocument/2006/relationships/slideLayout" Target="../slideLayouts/slideLayout2.xml"/></Relationships>
</file>

<file path=ppt/slides/_rels/slide1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5.png"/><Relationship Id="rId1" Type="http://schemas.openxmlformats.org/officeDocument/2006/relationships/slideLayout" Target="../slideLayouts/slideLayout2.xml"/></Relationships>
</file>

<file path=ppt/slides/_rels/slide1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6.png"/><Relationship Id="rId1" Type="http://schemas.openxmlformats.org/officeDocument/2006/relationships/slideLayout" Target="../slideLayouts/slideLayout2.xml"/></Relationships>
</file>

<file path=ppt/slides/_rels/slide1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7.png"/><Relationship Id="rId1" Type="http://schemas.openxmlformats.org/officeDocument/2006/relationships/slideLayout" Target="../slideLayouts/slideLayout2.xml"/></Relationships>
</file>

<file path=ppt/slides/_rels/slide1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8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9.png"/><Relationship Id="rId1" Type="http://schemas.openxmlformats.org/officeDocument/2006/relationships/slideLayout" Target="../slideLayouts/slideLayout2.xml"/></Relationships>
</file>

<file path=ppt/slides/_rels/slide1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0.png"/><Relationship Id="rId1" Type="http://schemas.openxmlformats.org/officeDocument/2006/relationships/slideLayout" Target="../slideLayouts/slideLayout2.xml"/></Relationships>
</file>

<file path=ppt/slides/_rels/slide1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1.png"/><Relationship Id="rId1" Type="http://schemas.openxmlformats.org/officeDocument/2006/relationships/slideLayout" Target="../slideLayouts/slideLayout2.xml"/></Relationships>
</file>

<file path=ppt/slides/_rels/slide1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2.png"/><Relationship Id="rId1" Type="http://schemas.openxmlformats.org/officeDocument/2006/relationships/slideLayout" Target="../slideLayouts/slideLayout2.xml"/></Relationships>
</file>

<file path=ppt/slides/_rels/slide1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3.png"/><Relationship Id="rId1" Type="http://schemas.openxmlformats.org/officeDocument/2006/relationships/slideLayout" Target="../slideLayouts/slideLayout2.xml"/></Relationships>
</file>

<file path=ppt/slides/_rels/slide1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4.png"/><Relationship Id="rId1" Type="http://schemas.openxmlformats.org/officeDocument/2006/relationships/slideLayout" Target="../slideLayouts/slideLayout2.xml"/></Relationships>
</file>

<file path=ppt/slides/_rels/slide1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5.png"/><Relationship Id="rId1" Type="http://schemas.openxmlformats.org/officeDocument/2006/relationships/slideLayout" Target="../slideLayouts/slideLayout2.xml"/></Relationships>
</file>

<file path=ppt/slides/_rels/slide1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6.png"/><Relationship Id="rId1" Type="http://schemas.openxmlformats.org/officeDocument/2006/relationships/slideLayout" Target="../slideLayouts/slideLayout2.xml"/></Relationships>
</file>

<file path=ppt/slides/_rels/slide1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7.png"/><Relationship Id="rId1" Type="http://schemas.openxmlformats.org/officeDocument/2006/relationships/slideLayout" Target="../slideLayouts/slideLayout2.xml"/></Relationships>
</file>

<file path=ppt/slides/_rels/slide1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8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9.png"/><Relationship Id="rId1" Type="http://schemas.openxmlformats.org/officeDocument/2006/relationships/slideLayout" Target="../slideLayouts/slideLayout2.xml"/></Relationships>
</file>

<file path=ppt/slides/_rels/slide1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0.png"/><Relationship Id="rId1" Type="http://schemas.openxmlformats.org/officeDocument/2006/relationships/slideLayout" Target="../slideLayouts/slideLayout2.xml"/></Relationships>
</file>

<file path=ppt/slides/_rels/slide1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1.png"/><Relationship Id="rId1" Type="http://schemas.openxmlformats.org/officeDocument/2006/relationships/slideLayout" Target="../slideLayouts/slideLayout2.xml"/></Relationships>
</file>

<file path=ppt/slides/_rels/slide1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2.png"/><Relationship Id="rId1" Type="http://schemas.openxmlformats.org/officeDocument/2006/relationships/slideLayout" Target="../slideLayouts/slideLayout2.xml"/></Relationships>
</file>

<file path=ppt/slides/_rels/slide1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3.png"/><Relationship Id="rId1" Type="http://schemas.openxmlformats.org/officeDocument/2006/relationships/slideLayout" Target="../slideLayouts/slideLayout2.xml"/></Relationships>
</file>

<file path=ppt/slides/_rels/slide1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4.png"/><Relationship Id="rId1" Type="http://schemas.openxmlformats.org/officeDocument/2006/relationships/slideLayout" Target="../slideLayouts/slideLayout2.xml"/></Relationships>
</file>

<file path=ppt/slides/_rels/slide1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5.png"/><Relationship Id="rId1" Type="http://schemas.openxmlformats.org/officeDocument/2006/relationships/slideLayout" Target="../slideLayouts/slideLayout2.xml"/></Relationships>
</file>

<file path=ppt/slides/_rels/slide1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6.png"/><Relationship Id="rId1" Type="http://schemas.openxmlformats.org/officeDocument/2006/relationships/slideLayout" Target="../slideLayouts/slideLayout2.xml"/></Relationships>
</file>

<file path=ppt/slides/_rels/slide1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7.png"/><Relationship Id="rId1" Type="http://schemas.openxmlformats.org/officeDocument/2006/relationships/slideLayout" Target="../slideLayouts/slideLayout2.xml"/></Relationships>
</file>

<file path=ppt/slides/_rels/slide1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8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9.png"/><Relationship Id="rId1" Type="http://schemas.openxmlformats.org/officeDocument/2006/relationships/slideLayout" Target="../slideLayouts/slideLayout2.xml"/></Relationships>
</file>

<file path=ppt/slides/_rels/slide1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0.png"/><Relationship Id="rId1" Type="http://schemas.openxmlformats.org/officeDocument/2006/relationships/slideLayout" Target="../slideLayouts/slideLayout2.xml"/></Relationships>
</file>

<file path=ppt/slides/_rels/slide1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1.png"/><Relationship Id="rId1" Type="http://schemas.openxmlformats.org/officeDocument/2006/relationships/slideLayout" Target="../slideLayouts/slideLayout2.xml"/></Relationships>
</file>

<file path=ppt/slides/_rels/slide1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2.png"/><Relationship Id="rId1" Type="http://schemas.openxmlformats.org/officeDocument/2006/relationships/slideLayout" Target="../slideLayouts/slideLayout2.xml"/></Relationships>
</file>

<file path=ppt/slides/_rels/slide1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3.png"/><Relationship Id="rId1" Type="http://schemas.openxmlformats.org/officeDocument/2006/relationships/slideLayout" Target="../slideLayouts/slideLayout2.xml"/></Relationships>
</file>

<file path=ppt/slides/_rels/slide1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4.png"/><Relationship Id="rId1" Type="http://schemas.openxmlformats.org/officeDocument/2006/relationships/slideLayout" Target="../slideLayouts/slideLayout2.xml"/></Relationships>
</file>

<file path=ppt/slides/_rels/slide1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5.png"/><Relationship Id="rId1" Type="http://schemas.openxmlformats.org/officeDocument/2006/relationships/slideLayout" Target="../slideLayouts/slideLayout2.xml"/></Relationships>
</file>

<file path=ppt/slides/_rels/slide1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6.png"/><Relationship Id="rId1" Type="http://schemas.openxmlformats.org/officeDocument/2006/relationships/slideLayout" Target="../slideLayouts/slideLayout2.xml"/></Relationships>
</file>

<file path=ppt/slides/_rels/slide1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7.png"/><Relationship Id="rId1" Type="http://schemas.openxmlformats.org/officeDocument/2006/relationships/slideLayout" Target="../slideLayouts/slideLayout2.xml"/></Relationships>
</file>

<file path=ppt/slides/_rels/slide1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8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9.png"/><Relationship Id="rId1" Type="http://schemas.openxmlformats.org/officeDocument/2006/relationships/slideLayout" Target="../slideLayouts/slideLayout2.xml"/></Relationships>
</file>

<file path=ppt/slides/_rels/slide1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0.png"/><Relationship Id="rId1" Type="http://schemas.openxmlformats.org/officeDocument/2006/relationships/slideLayout" Target="../slideLayouts/slideLayout2.xml"/></Relationships>
</file>

<file path=ppt/slides/_rels/slide1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1.png"/><Relationship Id="rId1" Type="http://schemas.openxmlformats.org/officeDocument/2006/relationships/slideLayout" Target="../slideLayouts/slideLayout2.xml"/></Relationships>
</file>

<file path=ppt/slides/_rels/slide1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2.png"/><Relationship Id="rId1" Type="http://schemas.openxmlformats.org/officeDocument/2006/relationships/slideLayout" Target="../slideLayouts/slideLayout2.xml"/></Relationships>
</file>

<file path=ppt/slides/_rels/slide1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3.png"/><Relationship Id="rId1" Type="http://schemas.openxmlformats.org/officeDocument/2006/relationships/slideLayout" Target="../slideLayouts/slideLayout2.xml"/></Relationships>
</file>

<file path=ppt/slides/_rels/slide1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4.png"/><Relationship Id="rId1" Type="http://schemas.openxmlformats.org/officeDocument/2006/relationships/slideLayout" Target="../slideLayouts/slideLayout2.xml"/></Relationships>
</file>

<file path=ppt/slides/_rels/slide1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5.png"/><Relationship Id="rId1" Type="http://schemas.openxmlformats.org/officeDocument/2006/relationships/slideLayout" Target="../slideLayouts/slideLayout2.xml"/></Relationships>
</file>

<file path=ppt/slides/_rels/slide1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6.png"/><Relationship Id="rId1" Type="http://schemas.openxmlformats.org/officeDocument/2006/relationships/slideLayout" Target="../slideLayouts/slideLayout2.xml"/></Relationships>
</file>

<file path=ppt/slides/_rels/slide1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7.png"/><Relationship Id="rId1" Type="http://schemas.openxmlformats.org/officeDocument/2006/relationships/slideLayout" Target="../slideLayouts/slideLayout2.xml"/></Relationships>
</file>

<file path=ppt/slides/_rels/slide1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8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9.png"/><Relationship Id="rId1" Type="http://schemas.openxmlformats.org/officeDocument/2006/relationships/slideLayout" Target="../slideLayouts/slideLayout2.xml"/></Relationships>
</file>

<file path=ppt/slides/_rels/slide1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0.png"/><Relationship Id="rId1" Type="http://schemas.openxmlformats.org/officeDocument/2006/relationships/slideLayout" Target="../slideLayouts/slideLayout2.xml"/></Relationships>
</file>

<file path=ppt/slides/_rels/slide1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1.png"/><Relationship Id="rId1" Type="http://schemas.openxmlformats.org/officeDocument/2006/relationships/slideLayout" Target="../slideLayouts/slideLayout2.xml"/></Relationships>
</file>

<file path=ppt/slides/_rels/slide1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2.png"/><Relationship Id="rId1" Type="http://schemas.openxmlformats.org/officeDocument/2006/relationships/slideLayout" Target="../slideLayouts/slideLayout2.xml"/></Relationships>
</file>

<file path=ppt/slides/_rels/slide1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3.png"/><Relationship Id="rId1" Type="http://schemas.openxmlformats.org/officeDocument/2006/relationships/slideLayout" Target="../slideLayouts/slideLayout2.xml"/></Relationships>
</file>

<file path=ppt/slides/_rels/slide1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4.png"/><Relationship Id="rId1" Type="http://schemas.openxmlformats.org/officeDocument/2006/relationships/slideLayout" Target="../slideLayouts/slideLayout2.xml"/></Relationships>
</file>

<file path=ppt/slides/_rels/slide1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5.png"/><Relationship Id="rId1" Type="http://schemas.openxmlformats.org/officeDocument/2006/relationships/slideLayout" Target="../slideLayouts/slideLayout2.xml"/></Relationships>
</file>

<file path=ppt/slides/_rels/slide1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6.png"/><Relationship Id="rId1" Type="http://schemas.openxmlformats.org/officeDocument/2006/relationships/slideLayout" Target="../slideLayouts/slideLayout2.xml"/></Relationships>
</file>

<file path=ppt/slides/_rels/slide1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7.png"/><Relationship Id="rId1" Type="http://schemas.openxmlformats.org/officeDocument/2006/relationships/slideLayout" Target="../slideLayouts/slideLayout2.xml"/></Relationships>
</file>

<file path=ppt/slides/_rels/slide1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8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9.png"/><Relationship Id="rId1" Type="http://schemas.openxmlformats.org/officeDocument/2006/relationships/slideLayout" Target="../slideLayouts/slideLayout2.xml"/></Relationships>
</file>

<file path=ppt/slides/_rels/slide1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0.png"/><Relationship Id="rId1" Type="http://schemas.openxmlformats.org/officeDocument/2006/relationships/slideLayout" Target="../slideLayouts/slideLayout2.xml"/></Relationships>
</file>

<file path=ppt/slides/_rels/slide1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1.png"/><Relationship Id="rId1" Type="http://schemas.openxmlformats.org/officeDocument/2006/relationships/slideLayout" Target="../slideLayouts/slideLayout2.xml"/></Relationships>
</file>

<file path=ppt/slides/_rels/slide1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2.png"/><Relationship Id="rId1" Type="http://schemas.openxmlformats.org/officeDocument/2006/relationships/slideLayout" Target="../slideLayouts/slideLayout2.xml"/></Relationships>
</file>

<file path=ppt/slides/_rels/slide1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3.png"/><Relationship Id="rId1" Type="http://schemas.openxmlformats.org/officeDocument/2006/relationships/slideLayout" Target="../slideLayouts/slideLayout2.xml"/></Relationships>
</file>

<file path=ppt/slides/_rels/slide1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4.png"/><Relationship Id="rId1" Type="http://schemas.openxmlformats.org/officeDocument/2006/relationships/slideLayout" Target="../slideLayouts/slideLayout2.xml"/></Relationships>
</file>

<file path=ppt/slides/_rels/slide1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5.png"/><Relationship Id="rId1" Type="http://schemas.openxmlformats.org/officeDocument/2006/relationships/slideLayout" Target="../slideLayouts/slideLayout2.xml"/></Relationships>
</file>

<file path=ppt/slides/_rels/slide1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6.png"/><Relationship Id="rId1" Type="http://schemas.openxmlformats.org/officeDocument/2006/relationships/slideLayout" Target="../slideLayouts/slideLayout2.xml"/></Relationships>
</file>

<file path=ppt/slides/_rels/slide1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7.png"/><Relationship Id="rId1" Type="http://schemas.openxmlformats.org/officeDocument/2006/relationships/slideLayout" Target="../slideLayouts/slideLayout2.xml"/></Relationships>
</file>

<file path=ppt/slides/_rels/slide1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8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9.png"/><Relationship Id="rId1" Type="http://schemas.openxmlformats.org/officeDocument/2006/relationships/slideLayout" Target="../slideLayouts/slideLayout2.xml"/></Relationships>
</file>

<file path=ppt/slides/_rels/slide1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0.png"/><Relationship Id="rId1" Type="http://schemas.openxmlformats.org/officeDocument/2006/relationships/slideLayout" Target="../slideLayouts/slideLayout2.xml"/></Relationships>
</file>

<file path=ppt/slides/_rels/slide1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1.png"/><Relationship Id="rId1" Type="http://schemas.openxmlformats.org/officeDocument/2006/relationships/slideLayout" Target="../slideLayouts/slideLayout2.xml"/></Relationships>
</file>

<file path=ppt/slides/_rels/slide1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2.png"/><Relationship Id="rId1" Type="http://schemas.openxmlformats.org/officeDocument/2006/relationships/slideLayout" Target="../slideLayouts/slideLayout2.xml"/></Relationships>
</file>

<file path=ppt/slides/_rels/slide1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3.png"/><Relationship Id="rId1" Type="http://schemas.openxmlformats.org/officeDocument/2006/relationships/slideLayout" Target="../slideLayouts/slideLayout2.xml"/></Relationships>
</file>

<file path=ppt/slides/_rels/slide1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4.png"/><Relationship Id="rId1" Type="http://schemas.openxmlformats.org/officeDocument/2006/relationships/slideLayout" Target="../slideLayouts/slideLayout2.xml"/></Relationships>
</file>

<file path=ppt/slides/_rels/slide1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5.png"/><Relationship Id="rId1" Type="http://schemas.openxmlformats.org/officeDocument/2006/relationships/slideLayout" Target="../slideLayouts/slideLayout2.xml"/></Relationships>
</file>

<file path=ppt/slides/_rels/slide1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6.png"/><Relationship Id="rId1" Type="http://schemas.openxmlformats.org/officeDocument/2006/relationships/slideLayout" Target="../slideLayouts/slideLayout2.xml"/></Relationships>
</file>

<file path=ppt/slides/_rels/slide1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7.png"/><Relationship Id="rId1" Type="http://schemas.openxmlformats.org/officeDocument/2006/relationships/slideLayout" Target="../slideLayouts/slideLayout2.xml"/></Relationships>
</file>

<file path=ppt/slides/_rels/slide1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8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9.png"/><Relationship Id="rId1" Type="http://schemas.openxmlformats.org/officeDocument/2006/relationships/slideLayout" Target="../slideLayouts/slideLayout2.xml"/></Relationships>
</file>

<file path=ppt/slides/_rels/slide1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0.png"/><Relationship Id="rId1" Type="http://schemas.openxmlformats.org/officeDocument/2006/relationships/slideLayout" Target="../slideLayouts/slideLayout2.xml"/></Relationships>
</file>

<file path=ppt/slides/_rels/slide1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1.png"/><Relationship Id="rId1" Type="http://schemas.openxmlformats.org/officeDocument/2006/relationships/slideLayout" Target="../slideLayouts/slideLayout2.xml"/></Relationships>
</file>

<file path=ppt/slides/_rels/slide1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2.png"/><Relationship Id="rId1" Type="http://schemas.openxmlformats.org/officeDocument/2006/relationships/slideLayout" Target="../slideLayouts/slideLayout2.xml"/></Relationships>
</file>

<file path=ppt/slides/_rels/slide1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3.png"/><Relationship Id="rId1" Type="http://schemas.openxmlformats.org/officeDocument/2006/relationships/slideLayout" Target="../slideLayouts/slideLayout2.xml"/></Relationships>
</file>

<file path=ppt/slides/_rels/slide1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4.png"/><Relationship Id="rId1" Type="http://schemas.openxmlformats.org/officeDocument/2006/relationships/slideLayout" Target="../slideLayouts/slideLayout2.xml"/></Relationships>
</file>

<file path=ppt/slides/_rels/slide1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5.png"/><Relationship Id="rId1" Type="http://schemas.openxmlformats.org/officeDocument/2006/relationships/slideLayout" Target="../slideLayouts/slideLayout2.xml"/></Relationships>
</file>

<file path=ppt/slides/_rels/slide1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6.png"/><Relationship Id="rId1" Type="http://schemas.openxmlformats.org/officeDocument/2006/relationships/slideLayout" Target="../slideLayouts/slideLayout2.xml"/></Relationships>
</file>

<file path=ppt/slides/_rels/slide1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7.png"/><Relationship Id="rId1" Type="http://schemas.openxmlformats.org/officeDocument/2006/relationships/slideLayout" Target="../slideLayouts/slideLayout2.xml"/></Relationships>
</file>

<file path=ppt/slides/_rels/slide1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8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9.png"/><Relationship Id="rId1" Type="http://schemas.openxmlformats.org/officeDocument/2006/relationships/slideLayout" Target="../slideLayouts/slideLayout2.xml"/></Relationships>
</file>

<file path=ppt/slides/_rels/slide1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0.png"/><Relationship Id="rId1" Type="http://schemas.openxmlformats.org/officeDocument/2006/relationships/slideLayout" Target="../slideLayouts/slideLayout2.xml"/></Relationships>
</file>

<file path=ppt/slides/_rels/slide1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1.png"/><Relationship Id="rId1" Type="http://schemas.openxmlformats.org/officeDocument/2006/relationships/slideLayout" Target="../slideLayouts/slideLayout2.xml"/></Relationships>
</file>

<file path=ppt/slides/_rels/slide1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2.png"/><Relationship Id="rId1" Type="http://schemas.openxmlformats.org/officeDocument/2006/relationships/slideLayout" Target="../slideLayouts/slideLayout2.xml"/></Relationships>
</file>

<file path=ppt/slides/_rels/slide1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3.png"/><Relationship Id="rId1" Type="http://schemas.openxmlformats.org/officeDocument/2006/relationships/slideLayout" Target="../slideLayouts/slideLayout2.xml"/></Relationships>
</file>

<file path=ppt/slides/_rels/slide1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4.png"/><Relationship Id="rId1" Type="http://schemas.openxmlformats.org/officeDocument/2006/relationships/slideLayout" Target="../slideLayouts/slideLayout2.xml"/></Relationships>
</file>

<file path=ppt/slides/_rels/slide1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5.png"/><Relationship Id="rId1" Type="http://schemas.openxmlformats.org/officeDocument/2006/relationships/slideLayout" Target="../slideLayouts/slideLayout2.xml"/></Relationships>
</file>

<file path=ppt/slides/_rels/slide1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6.png"/><Relationship Id="rId1" Type="http://schemas.openxmlformats.org/officeDocument/2006/relationships/slideLayout" Target="../slideLayouts/slideLayout2.xml"/></Relationships>
</file>

<file path=ppt/slides/_rels/slide1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7.png"/><Relationship Id="rId1" Type="http://schemas.openxmlformats.org/officeDocument/2006/relationships/slideLayout" Target="../slideLayouts/slideLayout2.xml"/></Relationships>
</file>

<file path=ppt/slides/_rels/slide1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1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9.png"/><Relationship Id="rId1" Type="http://schemas.openxmlformats.org/officeDocument/2006/relationships/slideLayout" Target="../slideLayouts/slideLayout2.xml"/></Relationships>
</file>

<file path=ppt/slides/_rels/slide1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0.png"/><Relationship Id="rId1" Type="http://schemas.openxmlformats.org/officeDocument/2006/relationships/slideLayout" Target="../slideLayouts/slideLayout2.xml"/></Relationships>
</file>

<file path=ppt/slides/_rels/slide13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1.png"/><Relationship Id="rId1" Type="http://schemas.openxmlformats.org/officeDocument/2006/relationships/slideLayout" Target="../slideLayouts/slideLayout2.xml"/></Relationships>
</file>

<file path=ppt/slides/_rels/slide1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2.png"/><Relationship Id="rId1" Type="http://schemas.openxmlformats.org/officeDocument/2006/relationships/slideLayout" Target="../slideLayouts/slideLayout2.xml"/></Relationships>
</file>

<file path=ppt/slides/_rels/slide1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3.png"/><Relationship Id="rId1" Type="http://schemas.openxmlformats.org/officeDocument/2006/relationships/slideLayout" Target="../slideLayouts/slideLayout2.xml"/></Relationships>
</file>

<file path=ppt/slides/_rels/slide1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4.png"/><Relationship Id="rId1" Type="http://schemas.openxmlformats.org/officeDocument/2006/relationships/slideLayout" Target="../slideLayouts/slideLayout2.xml"/></Relationships>
</file>

<file path=ppt/slides/_rels/slide1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5.png"/><Relationship Id="rId1" Type="http://schemas.openxmlformats.org/officeDocument/2006/relationships/slideLayout" Target="../slideLayouts/slideLayout2.xml"/></Relationships>
</file>

<file path=ppt/slides/_rels/slide13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6.png"/><Relationship Id="rId1" Type="http://schemas.openxmlformats.org/officeDocument/2006/relationships/slideLayout" Target="../slideLayouts/slideLayout2.xml"/></Relationships>
</file>

<file path=ppt/slides/_rels/slide13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7.png"/><Relationship Id="rId1" Type="http://schemas.openxmlformats.org/officeDocument/2006/relationships/slideLayout" Target="../slideLayouts/slideLayout2.xml"/></Relationships>
</file>

<file path=ppt/slides/_rels/slide1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8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3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9.png"/><Relationship Id="rId1" Type="http://schemas.openxmlformats.org/officeDocument/2006/relationships/slideLayout" Target="../slideLayouts/slideLayout2.xml"/></Relationships>
</file>

<file path=ppt/slides/_rels/slide13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0.png"/><Relationship Id="rId1" Type="http://schemas.openxmlformats.org/officeDocument/2006/relationships/slideLayout" Target="../slideLayouts/slideLayout2.xml"/></Relationships>
</file>

<file path=ppt/slides/_rels/slide13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1.png"/><Relationship Id="rId1" Type="http://schemas.openxmlformats.org/officeDocument/2006/relationships/slideLayout" Target="../slideLayouts/slideLayout2.xml"/></Relationships>
</file>

<file path=ppt/slides/_rels/slide13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2.png"/><Relationship Id="rId1" Type="http://schemas.openxmlformats.org/officeDocument/2006/relationships/slideLayout" Target="../slideLayouts/slideLayout2.xml"/></Relationships>
</file>

<file path=ppt/slides/_rels/slide13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3.png"/><Relationship Id="rId1" Type="http://schemas.openxmlformats.org/officeDocument/2006/relationships/slideLayout" Target="../slideLayouts/slideLayout2.xml"/></Relationships>
</file>

<file path=ppt/slides/_rels/slide13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4.png"/><Relationship Id="rId1" Type="http://schemas.openxmlformats.org/officeDocument/2006/relationships/slideLayout" Target="../slideLayouts/slideLayout2.xml"/></Relationships>
</file>

<file path=ppt/slides/_rels/slide13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5.png"/><Relationship Id="rId1" Type="http://schemas.openxmlformats.org/officeDocument/2006/relationships/slideLayout" Target="../slideLayouts/slideLayout2.xml"/></Relationships>
</file>

<file path=ppt/slides/_rels/slide13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6.png"/><Relationship Id="rId1" Type="http://schemas.openxmlformats.org/officeDocument/2006/relationships/slideLayout" Target="../slideLayouts/slideLayout2.xml"/></Relationships>
</file>

<file path=ppt/slides/_rels/slide13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7.png"/><Relationship Id="rId1" Type="http://schemas.openxmlformats.org/officeDocument/2006/relationships/slideLayout" Target="../slideLayouts/slideLayout2.xml"/></Relationships>
</file>

<file path=ppt/slides/_rels/slide13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8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3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9.png"/><Relationship Id="rId1" Type="http://schemas.openxmlformats.org/officeDocument/2006/relationships/slideLayout" Target="../slideLayouts/slideLayout2.xml"/></Relationships>
</file>

<file path=ppt/slides/_rels/slide13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0.png"/><Relationship Id="rId1" Type="http://schemas.openxmlformats.org/officeDocument/2006/relationships/slideLayout" Target="../slideLayouts/slideLayout2.xml"/></Relationships>
</file>

<file path=ppt/slides/_rels/slide13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1.png"/><Relationship Id="rId1" Type="http://schemas.openxmlformats.org/officeDocument/2006/relationships/slideLayout" Target="../slideLayouts/slideLayout2.xml"/></Relationships>
</file>

<file path=ppt/slides/_rels/slide13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2.png"/><Relationship Id="rId1" Type="http://schemas.openxmlformats.org/officeDocument/2006/relationships/slideLayout" Target="../slideLayouts/slideLayout2.xml"/></Relationships>
</file>

<file path=ppt/slides/_rels/slide13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3.png"/><Relationship Id="rId1" Type="http://schemas.openxmlformats.org/officeDocument/2006/relationships/slideLayout" Target="../slideLayouts/slideLayout2.xml"/></Relationships>
</file>

<file path=ppt/slides/_rels/slide13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4.png"/><Relationship Id="rId1" Type="http://schemas.openxmlformats.org/officeDocument/2006/relationships/slideLayout" Target="../slideLayouts/slideLayout2.xml"/></Relationships>
</file>

<file path=ppt/slides/_rels/slide13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5.png"/><Relationship Id="rId1" Type="http://schemas.openxmlformats.org/officeDocument/2006/relationships/slideLayout" Target="../slideLayouts/slideLayout2.xml"/></Relationships>
</file>

<file path=ppt/slides/_rels/slide13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6.png"/><Relationship Id="rId1" Type="http://schemas.openxmlformats.org/officeDocument/2006/relationships/slideLayout" Target="../slideLayouts/slideLayout2.xml"/></Relationships>
</file>

<file path=ppt/slides/_rels/slide13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7.png"/><Relationship Id="rId1" Type="http://schemas.openxmlformats.org/officeDocument/2006/relationships/slideLayout" Target="../slideLayouts/slideLayout2.xml"/></Relationships>
</file>

<file path=ppt/slides/_rels/slide13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8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3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9.png"/><Relationship Id="rId1" Type="http://schemas.openxmlformats.org/officeDocument/2006/relationships/slideLayout" Target="../slideLayouts/slideLayout2.xml"/></Relationships>
</file>

<file path=ppt/slides/_rels/slide13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0.png"/><Relationship Id="rId1" Type="http://schemas.openxmlformats.org/officeDocument/2006/relationships/slideLayout" Target="../slideLayouts/slideLayout2.xml"/></Relationships>
</file>

<file path=ppt/slides/_rels/slide13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1.png"/><Relationship Id="rId1" Type="http://schemas.openxmlformats.org/officeDocument/2006/relationships/slideLayout" Target="../slideLayouts/slideLayout2.xml"/></Relationships>
</file>

<file path=ppt/slides/_rels/slide13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2.png"/><Relationship Id="rId1" Type="http://schemas.openxmlformats.org/officeDocument/2006/relationships/slideLayout" Target="../slideLayouts/slideLayout2.xml"/></Relationships>
</file>

<file path=ppt/slides/_rels/slide13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3.png"/><Relationship Id="rId1" Type="http://schemas.openxmlformats.org/officeDocument/2006/relationships/slideLayout" Target="../slideLayouts/slideLayout2.xml"/></Relationships>
</file>

<file path=ppt/slides/_rels/slide13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4.png"/><Relationship Id="rId1" Type="http://schemas.openxmlformats.org/officeDocument/2006/relationships/slideLayout" Target="../slideLayouts/slideLayout2.xml"/></Relationships>
</file>

<file path=ppt/slides/_rels/slide13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5.png"/><Relationship Id="rId1" Type="http://schemas.openxmlformats.org/officeDocument/2006/relationships/slideLayout" Target="../slideLayouts/slideLayout2.xml"/></Relationships>
</file>

<file path=ppt/slides/_rels/slide13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6.png"/><Relationship Id="rId1" Type="http://schemas.openxmlformats.org/officeDocument/2006/relationships/slideLayout" Target="../slideLayouts/slideLayout2.xml"/></Relationships>
</file>

<file path=ppt/slides/_rels/slide13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7.png"/><Relationship Id="rId1" Type="http://schemas.openxmlformats.org/officeDocument/2006/relationships/slideLayout" Target="../slideLayouts/slideLayout2.xml"/></Relationships>
</file>

<file path=ppt/slides/_rels/slide13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8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3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9.png"/><Relationship Id="rId1" Type="http://schemas.openxmlformats.org/officeDocument/2006/relationships/slideLayout" Target="../slideLayouts/slideLayout2.xml"/></Relationships>
</file>

<file path=ppt/slides/_rels/slide13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0.png"/><Relationship Id="rId1" Type="http://schemas.openxmlformats.org/officeDocument/2006/relationships/slideLayout" Target="../slideLayouts/slideLayout2.xml"/></Relationships>
</file>

<file path=ppt/slides/_rels/slide13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1.png"/><Relationship Id="rId1" Type="http://schemas.openxmlformats.org/officeDocument/2006/relationships/slideLayout" Target="../slideLayouts/slideLayout2.xml"/></Relationships>
</file>

<file path=ppt/slides/_rels/slide13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2.png"/><Relationship Id="rId1" Type="http://schemas.openxmlformats.org/officeDocument/2006/relationships/slideLayout" Target="../slideLayouts/slideLayout2.xml"/></Relationships>
</file>

<file path=ppt/slides/_rels/slide13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3.png"/><Relationship Id="rId1" Type="http://schemas.openxmlformats.org/officeDocument/2006/relationships/slideLayout" Target="../slideLayouts/slideLayout2.xml"/></Relationships>
</file>

<file path=ppt/slides/_rels/slide13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4.png"/><Relationship Id="rId1" Type="http://schemas.openxmlformats.org/officeDocument/2006/relationships/slideLayout" Target="../slideLayouts/slideLayout2.xml"/></Relationships>
</file>

<file path=ppt/slides/_rels/slide13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5.png"/><Relationship Id="rId1" Type="http://schemas.openxmlformats.org/officeDocument/2006/relationships/slideLayout" Target="../slideLayouts/slideLayout2.xml"/></Relationships>
</file>

<file path=ppt/slides/_rels/slide13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6.png"/><Relationship Id="rId1" Type="http://schemas.openxmlformats.org/officeDocument/2006/relationships/slideLayout" Target="../slideLayouts/slideLayout2.xml"/></Relationships>
</file>

<file path=ppt/slides/_rels/slide13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7.png"/><Relationship Id="rId1" Type="http://schemas.openxmlformats.org/officeDocument/2006/relationships/slideLayout" Target="../slideLayouts/slideLayout2.xml"/></Relationships>
</file>

<file path=ppt/slides/_rels/slide13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8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13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9.png"/><Relationship Id="rId1" Type="http://schemas.openxmlformats.org/officeDocument/2006/relationships/slideLayout" Target="../slideLayouts/slideLayout2.xml"/></Relationships>
</file>

<file path=ppt/slides/_rels/slide13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0.png"/><Relationship Id="rId1" Type="http://schemas.openxmlformats.org/officeDocument/2006/relationships/slideLayout" Target="../slideLayouts/slideLayout2.xml"/></Relationships>
</file>

<file path=ppt/slides/_rels/slide13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1.png"/><Relationship Id="rId1" Type="http://schemas.openxmlformats.org/officeDocument/2006/relationships/slideLayout" Target="../slideLayouts/slideLayout2.xml"/></Relationships>
</file>

<file path=ppt/slides/_rels/slide13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2.png"/><Relationship Id="rId1" Type="http://schemas.openxmlformats.org/officeDocument/2006/relationships/slideLayout" Target="../slideLayouts/slideLayout2.xml"/></Relationships>
</file>

<file path=ppt/slides/_rels/slide13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3.png"/><Relationship Id="rId1" Type="http://schemas.openxmlformats.org/officeDocument/2006/relationships/slideLayout" Target="../slideLayouts/slideLayout2.xml"/></Relationships>
</file>

<file path=ppt/slides/_rels/slide13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4.png"/><Relationship Id="rId1" Type="http://schemas.openxmlformats.org/officeDocument/2006/relationships/slideLayout" Target="../slideLayouts/slideLayout2.xml"/></Relationships>
</file>

<file path=ppt/slides/_rels/slide13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5.png"/><Relationship Id="rId1" Type="http://schemas.openxmlformats.org/officeDocument/2006/relationships/slideLayout" Target="../slideLayouts/slideLayout2.xml"/></Relationships>
</file>

<file path=ppt/slides/_rels/slide13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6.png"/><Relationship Id="rId1" Type="http://schemas.openxmlformats.org/officeDocument/2006/relationships/slideLayout" Target="../slideLayouts/slideLayout2.xml"/></Relationships>
</file>

<file path=ppt/slides/_rels/slide13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7.png"/><Relationship Id="rId1" Type="http://schemas.openxmlformats.org/officeDocument/2006/relationships/slideLayout" Target="../slideLayouts/slideLayout2.xml"/></Relationships>
</file>

<file path=ppt/slides/_rels/slide13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8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13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9.png"/><Relationship Id="rId1" Type="http://schemas.openxmlformats.org/officeDocument/2006/relationships/slideLayout" Target="../slideLayouts/slideLayout2.xml"/></Relationships>
</file>

<file path=ppt/slides/_rels/slide13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0.png"/><Relationship Id="rId1" Type="http://schemas.openxmlformats.org/officeDocument/2006/relationships/slideLayout" Target="../slideLayouts/slideLayout2.xml"/></Relationships>
</file>

<file path=ppt/slides/_rels/slide13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1.png"/><Relationship Id="rId1" Type="http://schemas.openxmlformats.org/officeDocument/2006/relationships/slideLayout" Target="../slideLayouts/slideLayout2.xml"/></Relationships>
</file>

<file path=ppt/slides/_rels/slide13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2.png"/><Relationship Id="rId1" Type="http://schemas.openxmlformats.org/officeDocument/2006/relationships/slideLayout" Target="../slideLayouts/slideLayout2.xml"/></Relationships>
</file>

<file path=ppt/slides/_rels/slide13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3.png"/><Relationship Id="rId1" Type="http://schemas.openxmlformats.org/officeDocument/2006/relationships/slideLayout" Target="../slideLayouts/slideLayout2.xml"/></Relationships>
</file>

<file path=ppt/slides/_rels/slide13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4.png"/><Relationship Id="rId1" Type="http://schemas.openxmlformats.org/officeDocument/2006/relationships/slideLayout" Target="../slideLayouts/slideLayout2.xml"/></Relationships>
</file>

<file path=ppt/slides/_rels/slide13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5.png"/><Relationship Id="rId1" Type="http://schemas.openxmlformats.org/officeDocument/2006/relationships/slideLayout" Target="../slideLayouts/slideLayout2.xml"/></Relationships>
</file>

<file path=ppt/slides/_rels/slide13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6.png"/><Relationship Id="rId1" Type="http://schemas.openxmlformats.org/officeDocument/2006/relationships/slideLayout" Target="../slideLayouts/slideLayout2.xml"/></Relationships>
</file>

<file path=ppt/slides/_rels/slide13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7.png"/><Relationship Id="rId1" Type="http://schemas.openxmlformats.org/officeDocument/2006/relationships/slideLayout" Target="../slideLayouts/slideLayout2.xml"/></Relationships>
</file>

<file path=ppt/slides/_rels/slide13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8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3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9.png"/><Relationship Id="rId1" Type="http://schemas.openxmlformats.org/officeDocument/2006/relationships/slideLayout" Target="../slideLayouts/slideLayout2.xml"/></Relationships>
</file>

<file path=ppt/slides/_rels/slide13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0.png"/><Relationship Id="rId1" Type="http://schemas.openxmlformats.org/officeDocument/2006/relationships/slideLayout" Target="../slideLayouts/slideLayout2.xml"/></Relationships>
</file>

<file path=ppt/slides/_rels/slide13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1.png"/><Relationship Id="rId1" Type="http://schemas.openxmlformats.org/officeDocument/2006/relationships/slideLayout" Target="../slideLayouts/slideLayout2.xml"/></Relationships>
</file>

<file path=ppt/slides/_rels/slide13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2.png"/><Relationship Id="rId1" Type="http://schemas.openxmlformats.org/officeDocument/2006/relationships/slideLayout" Target="../slideLayouts/slideLayout2.xml"/></Relationships>
</file>

<file path=ppt/slides/_rels/slide13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3.png"/><Relationship Id="rId1" Type="http://schemas.openxmlformats.org/officeDocument/2006/relationships/slideLayout" Target="../slideLayouts/slideLayout2.xml"/></Relationships>
</file>

<file path=ppt/slides/_rels/slide13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4.png"/><Relationship Id="rId1" Type="http://schemas.openxmlformats.org/officeDocument/2006/relationships/slideLayout" Target="../slideLayouts/slideLayout2.xml"/></Relationships>
</file>

<file path=ppt/slides/_rels/slide13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5.png"/><Relationship Id="rId1" Type="http://schemas.openxmlformats.org/officeDocument/2006/relationships/slideLayout" Target="../slideLayouts/slideLayout2.xml"/></Relationships>
</file>

<file path=ppt/slides/_rels/slide13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6.png"/><Relationship Id="rId1" Type="http://schemas.openxmlformats.org/officeDocument/2006/relationships/slideLayout" Target="../slideLayouts/slideLayout2.xml"/></Relationships>
</file>

<file path=ppt/slides/_rels/slide13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7.png"/><Relationship Id="rId1" Type="http://schemas.openxmlformats.org/officeDocument/2006/relationships/slideLayout" Target="../slideLayouts/slideLayout2.xml"/></Relationships>
</file>

<file path=ppt/slides/_rels/slide13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8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3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9.png"/><Relationship Id="rId1" Type="http://schemas.openxmlformats.org/officeDocument/2006/relationships/slideLayout" Target="../slideLayouts/slideLayout2.xml"/></Relationships>
</file>

<file path=ppt/slides/_rels/slide13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0.png"/><Relationship Id="rId1" Type="http://schemas.openxmlformats.org/officeDocument/2006/relationships/slideLayout" Target="../slideLayouts/slideLayout2.xml"/></Relationships>
</file>

<file path=ppt/slides/_rels/slide13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1.png"/><Relationship Id="rId1" Type="http://schemas.openxmlformats.org/officeDocument/2006/relationships/slideLayout" Target="../slideLayouts/slideLayout2.xml"/></Relationships>
</file>

<file path=ppt/slides/_rels/slide13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2.png"/><Relationship Id="rId1" Type="http://schemas.openxmlformats.org/officeDocument/2006/relationships/slideLayout" Target="../slideLayouts/slideLayout2.xml"/></Relationships>
</file>

<file path=ppt/slides/_rels/slide13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3.png"/><Relationship Id="rId1" Type="http://schemas.openxmlformats.org/officeDocument/2006/relationships/slideLayout" Target="../slideLayouts/slideLayout2.xml"/></Relationships>
</file>

<file path=ppt/slides/_rels/slide13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4.png"/><Relationship Id="rId1" Type="http://schemas.openxmlformats.org/officeDocument/2006/relationships/slideLayout" Target="../slideLayouts/slideLayout2.xml"/></Relationships>
</file>

<file path=ppt/slides/_rels/slide13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5.png"/><Relationship Id="rId1" Type="http://schemas.openxmlformats.org/officeDocument/2006/relationships/slideLayout" Target="../slideLayouts/slideLayout2.xml"/></Relationships>
</file>

<file path=ppt/slides/_rels/slide13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6.png"/><Relationship Id="rId1" Type="http://schemas.openxmlformats.org/officeDocument/2006/relationships/slideLayout" Target="../slideLayouts/slideLayout2.xml"/></Relationships>
</file>

<file path=ppt/slides/_rels/slide13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7.png"/><Relationship Id="rId1" Type="http://schemas.openxmlformats.org/officeDocument/2006/relationships/slideLayout" Target="../slideLayouts/slideLayout2.xml"/></Relationships>
</file>

<file path=ppt/slides/_rels/slide13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8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3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9.png"/><Relationship Id="rId1" Type="http://schemas.openxmlformats.org/officeDocument/2006/relationships/slideLayout" Target="../slideLayouts/slideLayout2.xml"/></Relationships>
</file>

<file path=ppt/slides/_rels/slide13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0.png"/><Relationship Id="rId1" Type="http://schemas.openxmlformats.org/officeDocument/2006/relationships/slideLayout" Target="../slideLayouts/slideLayout2.xml"/></Relationships>
</file>

<file path=ppt/slides/_rels/slide13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1.png"/><Relationship Id="rId1" Type="http://schemas.openxmlformats.org/officeDocument/2006/relationships/slideLayout" Target="../slideLayouts/slideLayout2.xml"/></Relationships>
</file>

<file path=ppt/slides/_rels/slide13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2.png"/><Relationship Id="rId1" Type="http://schemas.openxmlformats.org/officeDocument/2006/relationships/slideLayout" Target="../slideLayouts/slideLayout2.xml"/></Relationships>
</file>

<file path=ppt/slides/_rels/slide13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3.png"/><Relationship Id="rId1" Type="http://schemas.openxmlformats.org/officeDocument/2006/relationships/slideLayout" Target="../slideLayouts/slideLayout2.xml"/></Relationships>
</file>

<file path=ppt/slides/_rels/slide13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4.png"/><Relationship Id="rId1" Type="http://schemas.openxmlformats.org/officeDocument/2006/relationships/slideLayout" Target="../slideLayouts/slideLayout2.xml"/></Relationships>
</file>

<file path=ppt/slides/_rels/slide13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5.png"/><Relationship Id="rId1" Type="http://schemas.openxmlformats.org/officeDocument/2006/relationships/slideLayout" Target="../slideLayouts/slideLayout2.xml"/></Relationships>
</file>

<file path=ppt/slides/_rels/slide13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6.png"/><Relationship Id="rId1" Type="http://schemas.openxmlformats.org/officeDocument/2006/relationships/slideLayout" Target="../slideLayouts/slideLayout2.xml"/></Relationships>
</file>

<file path=ppt/slides/_rels/slide13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7.png"/><Relationship Id="rId1" Type="http://schemas.openxmlformats.org/officeDocument/2006/relationships/slideLayout" Target="../slideLayouts/slideLayout2.xml"/></Relationships>
</file>

<file path=ppt/slides/_rels/slide13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14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9.png"/><Relationship Id="rId1" Type="http://schemas.openxmlformats.org/officeDocument/2006/relationships/slideLayout" Target="../slideLayouts/slideLayout2.xml"/></Relationships>
</file>

<file path=ppt/slides/_rels/slide14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0.png"/><Relationship Id="rId1" Type="http://schemas.openxmlformats.org/officeDocument/2006/relationships/slideLayout" Target="../slideLayouts/slideLayout2.xml"/></Relationships>
</file>

<file path=ppt/slides/_rels/slide14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1.png"/><Relationship Id="rId1" Type="http://schemas.openxmlformats.org/officeDocument/2006/relationships/slideLayout" Target="../slideLayouts/slideLayout2.xml"/></Relationships>
</file>

<file path=ppt/slides/_rels/slide14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2.png"/><Relationship Id="rId1" Type="http://schemas.openxmlformats.org/officeDocument/2006/relationships/slideLayout" Target="../slideLayouts/slideLayout2.xml"/></Relationships>
</file>

<file path=ppt/slides/_rels/slide14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3.png"/><Relationship Id="rId1" Type="http://schemas.openxmlformats.org/officeDocument/2006/relationships/slideLayout" Target="../slideLayouts/slideLayout2.xml"/></Relationships>
</file>

<file path=ppt/slides/_rels/slide14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4.png"/><Relationship Id="rId1" Type="http://schemas.openxmlformats.org/officeDocument/2006/relationships/slideLayout" Target="../slideLayouts/slideLayout2.xml"/></Relationships>
</file>

<file path=ppt/slides/_rels/slide14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5.png"/><Relationship Id="rId1" Type="http://schemas.openxmlformats.org/officeDocument/2006/relationships/slideLayout" Target="../slideLayouts/slideLayout2.xml"/></Relationships>
</file>

<file path=ppt/slides/_rels/slide14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6.png"/><Relationship Id="rId1" Type="http://schemas.openxmlformats.org/officeDocument/2006/relationships/slideLayout" Target="../slideLayouts/slideLayout2.xml"/></Relationships>
</file>

<file path=ppt/slides/_rels/slide14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7.png"/><Relationship Id="rId1" Type="http://schemas.openxmlformats.org/officeDocument/2006/relationships/slideLayout" Target="../slideLayouts/slideLayout2.xml"/></Relationships>
</file>

<file path=ppt/slides/_rels/slide14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8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4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9.png"/><Relationship Id="rId1" Type="http://schemas.openxmlformats.org/officeDocument/2006/relationships/slideLayout" Target="../slideLayouts/slideLayout2.xml"/></Relationships>
</file>

<file path=ppt/slides/_rels/slide14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0.png"/><Relationship Id="rId1" Type="http://schemas.openxmlformats.org/officeDocument/2006/relationships/slideLayout" Target="../slideLayouts/slideLayout2.xml"/></Relationships>
</file>

<file path=ppt/slides/_rels/slide14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1.png"/><Relationship Id="rId1" Type="http://schemas.openxmlformats.org/officeDocument/2006/relationships/slideLayout" Target="../slideLayouts/slideLayout2.xml"/></Relationships>
</file>

<file path=ppt/slides/_rels/slide14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2.png"/><Relationship Id="rId1" Type="http://schemas.openxmlformats.org/officeDocument/2006/relationships/slideLayout" Target="../slideLayouts/slideLayout2.xml"/></Relationships>
</file>

<file path=ppt/slides/_rels/slide14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3.png"/><Relationship Id="rId1" Type="http://schemas.openxmlformats.org/officeDocument/2006/relationships/slideLayout" Target="../slideLayouts/slideLayout2.xml"/></Relationships>
</file>

<file path=ppt/slides/_rels/slide14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4.png"/><Relationship Id="rId1" Type="http://schemas.openxmlformats.org/officeDocument/2006/relationships/slideLayout" Target="../slideLayouts/slideLayout2.xml"/></Relationships>
</file>

<file path=ppt/slides/_rels/slide14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5.png"/><Relationship Id="rId1" Type="http://schemas.openxmlformats.org/officeDocument/2006/relationships/slideLayout" Target="../slideLayouts/slideLayout2.xml"/></Relationships>
</file>

<file path=ppt/slides/_rels/slide14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6.png"/><Relationship Id="rId1" Type="http://schemas.openxmlformats.org/officeDocument/2006/relationships/slideLayout" Target="../slideLayouts/slideLayout2.xml"/></Relationships>
</file>

<file path=ppt/slides/_rels/slide14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7.png"/><Relationship Id="rId1" Type="http://schemas.openxmlformats.org/officeDocument/2006/relationships/slideLayout" Target="../slideLayouts/slideLayout2.xml"/></Relationships>
</file>

<file path=ppt/slides/_rels/slide14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8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14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9.png"/><Relationship Id="rId1" Type="http://schemas.openxmlformats.org/officeDocument/2006/relationships/slideLayout" Target="../slideLayouts/slideLayout2.xml"/></Relationships>
</file>

<file path=ppt/slides/_rels/slide14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0.png"/><Relationship Id="rId1" Type="http://schemas.openxmlformats.org/officeDocument/2006/relationships/slideLayout" Target="../slideLayouts/slideLayout2.xml"/></Relationships>
</file>

<file path=ppt/slides/_rels/slide14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1.png"/><Relationship Id="rId1" Type="http://schemas.openxmlformats.org/officeDocument/2006/relationships/slideLayout" Target="../slideLayouts/slideLayout2.xml"/></Relationships>
</file>

<file path=ppt/slides/_rels/slide14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2.png"/><Relationship Id="rId1" Type="http://schemas.openxmlformats.org/officeDocument/2006/relationships/slideLayout" Target="../slideLayouts/slideLayout2.xml"/></Relationships>
</file>

<file path=ppt/slides/_rels/slide14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3.png"/><Relationship Id="rId1" Type="http://schemas.openxmlformats.org/officeDocument/2006/relationships/slideLayout" Target="../slideLayouts/slideLayout2.xml"/></Relationships>
</file>

<file path=ppt/slides/_rels/slide14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4.png"/><Relationship Id="rId1" Type="http://schemas.openxmlformats.org/officeDocument/2006/relationships/slideLayout" Target="../slideLayouts/slideLayout2.xml"/></Relationships>
</file>

<file path=ppt/slides/_rels/slide14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5.png"/><Relationship Id="rId1" Type="http://schemas.openxmlformats.org/officeDocument/2006/relationships/slideLayout" Target="../slideLayouts/slideLayout2.xml"/></Relationships>
</file>

<file path=ppt/slides/_rels/slide14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6.png"/><Relationship Id="rId1" Type="http://schemas.openxmlformats.org/officeDocument/2006/relationships/slideLayout" Target="../slideLayouts/slideLayout2.xml"/></Relationships>
</file>

<file path=ppt/slides/_rels/slide14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7.png"/><Relationship Id="rId1" Type="http://schemas.openxmlformats.org/officeDocument/2006/relationships/slideLayout" Target="../slideLayouts/slideLayout2.xml"/></Relationships>
</file>

<file path=ppt/slides/_rels/slide14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8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14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9.png"/><Relationship Id="rId1" Type="http://schemas.openxmlformats.org/officeDocument/2006/relationships/slideLayout" Target="../slideLayouts/slideLayout2.xml"/></Relationships>
</file>

<file path=ppt/slides/_rels/slide14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0.png"/><Relationship Id="rId1" Type="http://schemas.openxmlformats.org/officeDocument/2006/relationships/slideLayout" Target="../slideLayouts/slideLayout2.xml"/></Relationships>
</file>

<file path=ppt/slides/_rels/slide14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1.png"/><Relationship Id="rId1" Type="http://schemas.openxmlformats.org/officeDocument/2006/relationships/slideLayout" Target="../slideLayouts/slideLayout2.xml"/></Relationships>
</file>

<file path=ppt/slides/_rels/slide14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2.png"/><Relationship Id="rId1" Type="http://schemas.openxmlformats.org/officeDocument/2006/relationships/slideLayout" Target="../slideLayouts/slideLayout2.xml"/></Relationships>
</file>

<file path=ppt/slides/_rels/slide14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3.png"/><Relationship Id="rId1" Type="http://schemas.openxmlformats.org/officeDocument/2006/relationships/slideLayout" Target="../slideLayouts/slideLayout2.xml"/></Relationships>
</file>

<file path=ppt/slides/_rels/slide14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4.png"/><Relationship Id="rId1" Type="http://schemas.openxmlformats.org/officeDocument/2006/relationships/slideLayout" Target="../slideLayouts/slideLayout2.xml"/></Relationships>
</file>

<file path=ppt/slides/_rels/slide14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5.png"/><Relationship Id="rId1" Type="http://schemas.openxmlformats.org/officeDocument/2006/relationships/slideLayout" Target="../slideLayouts/slideLayout2.xml"/></Relationships>
</file>

<file path=ppt/slides/_rels/slide14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6.png"/><Relationship Id="rId1" Type="http://schemas.openxmlformats.org/officeDocument/2006/relationships/slideLayout" Target="../slideLayouts/slideLayout2.xml"/></Relationships>
</file>

<file path=ppt/slides/_rels/slide14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7.png"/><Relationship Id="rId1" Type="http://schemas.openxmlformats.org/officeDocument/2006/relationships/slideLayout" Target="../slideLayouts/slideLayout2.xml"/></Relationships>
</file>

<file path=ppt/slides/_rels/slide14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8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14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9.png"/><Relationship Id="rId1" Type="http://schemas.openxmlformats.org/officeDocument/2006/relationships/slideLayout" Target="../slideLayouts/slideLayout2.xml"/></Relationships>
</file>

<file path=ppt/slides/_rels/slide14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0.png"/><Relationship Id="rId1" Type="http://schemas.openxmlformats.org/officeDocument/2006/relationships/slideLayout" Target="../slideLayouts/slideLayout2.xml"/></Relationships>
</file>

<file path=ppt/slides/_rels/slide14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1.png"/><Relationship Id="rId1" Type="http://schemas.openxmlformats.org/officeDocument/2006/relationships/slideLayout" Target="../slideLayouts/slideLayout2.xml"/></Relationships>
</file>

<file path=ppt/slides/_rels/slide14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2.png"/><Relationship Id="rId1" Type="http://schemas.openxmlformats.org/officeDocument/2006/relationships/slideLayout" Target="../slideLayouts/slideLayout2.xml"/></Relationships>
</file>

<file path=ppt/slides/_rels/slide14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3.png"/><Relationship Id="rId1" Type="http://schemas.openxmlformats.org/officeDocument/2006/relationships/slideLayout" Target="../slideLayouts/slideLayout2.xml"/></Relationships>
</file>

<file path=ppt/slides/_rels/slide14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4.png"/><Relationship Id="rId1" Type="http://schemas.openxmlformats.org/officeDocument/2006/relationships/slideLayout" Target="../slideLayouts/slideLayout2.xml"/></Relationships>
</file>

<file path=ppt/slides/_rels/slide14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5.png"/><Relationship Id="rId1" Type="http://schemas.openxmlformats.org/officeDocument/2006/relationships/slideLayout" Target="../slideLayouts/slideLayout2.xml"/></Relationships>
</file>

<file path=ppt/slides/_rels/slide14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6.png"/><Relationship Id="rId1" Type="http://schemas.openxmlformats.org/officeDocument/2006/relationships/slideLayout" Target="../slideLayouts/slideLayout2.xml"/></Relationships>
</file>

<file path=ppt/slides/_rels/slide14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7.png"/><Relationship Id="rId1" Type="http://schemas.openxmlformats.org/officeDocument/2006/relationships/slideLayout" Target="../slideLayouts/slideLayout2.xml"/></Relationships>
</file>

<file path=ppt/slides/_rels/slide14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8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14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9.png"/><Relationship Id="rId1" Type="http://schemas.openxmlformats.org/officeDocument/2006/relationships/slideLayout" Target="../slideLayouts/slideLayout2.xml"/></Relationships>
</file>

<file path=ppt/slides/_rels/slide14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0.png"/><Relationship Id="rId1" Type="http://schemas.openxmlformats.org/officeDocument/2006/relationships/slideLayout" Target="../slideLayouts/slideLayout2.xml"/></Relationships>
</file>

<file path=ppt/slides/_rels/slide14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1.png"/><Relationship Id="rId1" Type="http://schemas.openxmlformats.org/officeDocument/2006/relationships/slideLayout" Target="../slideLayouts/slideLayout2.xml"/></Relationships>
</file>

<file path=ppt/slides/_rels/slide14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2.png"/><Relationship Id="rId1" Type="http://schemas.openxmlformats.org/officeDocument/2006/relationships/slideLayout" Target="../slideLayouts/slideLayout2.xml"/></Relationships>
</file>

<file path=ppt/slides/_rels/slide14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3.png"/><Relationship Id="rId1" Type="http://schemas.openxmlformats.org/officeDocument/2006/relationships/slideLayout" Target="../slideLayouts/slideLayout2.xml"/></Relationships>
</file>

<file path=ppt/slides/_rels/slide14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4.png"/><Relationship Id="rId1" Type="http://schemas.openxmlformats.org/officeDocument/2006/relationships/slideLayout" Target="../slideLayouts/slideLayout2.xml"/></Relationships>
</file>

<file path=ppt/slides/_rels/slide14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5.png"/><Relationship Id="rId1" Type="http://schemas.openxmlformats.org/officeDocument/2006/relationships/slideLayout" Target="../slideLayouts/slideLayout2.xml"/></Relationships>
</file>

<file path=ppt/slides/_rels/slide14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6.png"/><Relationship Id="rId1" Type="http://schemas.openxmlformats.org/officeDocument/2006/relationships/slideLayout" Target="../slideLayouts/slideLayout2.xml"/></Relationships>
</file>

<file path=ppt/slides/_rels/slide14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7.png"/><Relationship Id="rId1" Type="http://schemas.openxmlformats.org/officeDocument/2006/relationships/slideLayout" Target="../slideLayouts/slideLayout2.xml"/></Relationships>
</file>

<file path=ppt/slides/_rels/slide14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8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14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9.png"/><Relationship Id="rId1" Type="http://schemas.openxmlformats.org/officeDocument/2006/relationships/slideLayout" Target="../slideLayouts/slideLayout2.xml"/></Relationships>
</file>

<file path=ppt/slides/_rels/slide14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0.png"/><Relationship Id="rId1" Type="http://schemas.openxmlformats.org/officeDocument/2006/relationships/slideLayout" Target="../slideLayouts/slideLayout2.xml"/></Relationships>
</file>

<file path=ppt/slides/_rels/slide14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1.png"/><Relationship Id="rId1" Type="http://schemas.openxmlformats.org/officeDocument/2006/relationships/slideLayout" Target="../slideLayouts/slideLayout2.xml"/></Relationships>
</file>

<file path=ppt/slides/_rels/slide14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2.png"/><Relationship Id="rId1" Type="http://schemas.openxmlformats.org/officeDocument/2006/relationships/slideLayout" Target="../slideLayouts/slideLayout2.xml"/></Relationships>
</file>

<file path=ppt/slides/_rels/slide14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3.png"/><Relationship Id="rId1" Type="http://schemas.openxmlformats.org/officeDocument/2006/relationships/slideLayout" Target="../slideLayouts/slideLayout2.xml"/></Relationships>
</file>

<file path=ppt/slides/_rels/slide14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4.png"/><Relationship Id="rId1" Type="http://schemas.openxmlformats.org/officeDocument/2006/relationships/slideLayout" Target="../slideLayouts/slideLayout2.xml"/></Relationships>
</file>

<file path=ppt/slides/_rels/slide14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5.png"/><Relationship Id="rId1" Type="http://schemas.openxmlformats.org/officeDocument/2006/relationships/slideLayout" Target="../slideLayouts/slideLayout2.xml"/></Relationships>
</file>

<file path=ppt/slides/_rels/slide14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6.png"/><Relationship Id="rId1" Type="http://schemas.openxmlformats.org/officeDocument/2006/relationships/slideLayout" Target="../slideLayouts/slideLayout2.xml"/></Relationships>
</file>

<file path=ppt/slides/_rels/slide14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7.png"/><Relationship Id="rId1" Type="http://schemas.openxmlformats.org/officeDocument/2006/relationships/slideLayout" Target="../slideLayouts/slideLayout2.xml"/></Relationships>
</file>

<file path=ppt/slides/_rels/slide14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8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14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9.png"/><Relationship Id="rId1" Type="http://schemas.openxmlformats.org/officeDocument/2006/relationships/slideLayout" Target="../slideLayouts/slideLayout2.xml"/></Relationships>
</file>

<file path=ppt/slides/_rels/slide14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0.png"/><Relationship Id="rId1" Type="http://schemas.openxmlformats.org/officeDocument/2006/relationships/slideLayout" Target="../slideLayouts/slideLayout2.xml"/></Relationships>
</file>

<file path=ppt/slides/_rels/slide14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1.png"/><Relationship Id="rId1" Type="http://schemas.openxmlformats.org/officeDocument/2006/relationships/slideLayout" Target="../slideLayouts/slideLayout2.xml"/></Relationships>
</file>

<file path=ppt/slides/_rels/slide14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2.png"/><Relationship Id="rId1" Type="http://schemas.openxmlformats.org/officeDocument/2006/relationships/slideLayout" Target="../slideLayouts/slideLayout2.xml"/></Relationships>
</file>

<file path=ppt/slides/_rels/slide14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3.png"/><Relationship Id="rId1" Type="http://schemas.openxmlformats.org/officeDocument/2006/relationships/slideLayout" Target="../slideLayouts/slideLayout2.xml"/></Relationships>
</file>

<file path=ppt/slides/_rels/slide14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4.png"/><Relationship Id="rId1" Type="http://schemas.openxmlformats.org/officeDocument/2006/relationships/slideLayout" Target="../slideLayouts/slideLayout2.xml"/></Relationships>
</file>

<file path=ppt/slides/_rels/slide14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5.png"/><Relationship Id="rId1" Type="http://schemas.openxmlformats.org/officeDocument/2006/relationships/slideLayout" Target="../slideLayouts/slideLayout2.xml"/></Relationships>
</file>

<file path=ppt/slides/_rels/slide14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6.png"/><Relationship Id="rId1" Type="http://schemas.openxmlformats.org/officeDocument/2006/relationships/slideLayout" Target="../slideLayouts/slideLayout2.xml"/></Relationships>
</file>

<file path=ppt/slides/_rels/slide14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7.png"/><Relationship Id="rId1" Type="http://schemas.openxmlformats.org/officeDocument/2006/relationships/slideLayout" Target="../slideLayouts/slideLayout2.xml"/></Relationships>
</file>

<file path=ppt/slides/_rels/slide14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8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14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9.png"/><Relationship Id="rId1" Type="http://schemas.openxmlformats.org/officeDocument/2006/relationships/slideLayout" Target="../slideLayouts/slideLayout2.xml"/></Relationships>
</file>

<file path=ppt/slides/_rels/slide14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0.png"/><Relationship Id="rId1" Type="http://schemas.openxmlformats.org/officeDocument/2006/relationships/slideLayout" Target="../slideLayouts/slideLayout2.xml"/></Relationships>
</file>

<file path=ppt/slides/_rels/slide14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1.png"/><Relationship Id="rId1" Type="http://schemas.openxmlformats.org/officeDocument/2006/relationships/slideLayout" Target="../slideLayouts/slideLayout2.xml"/></Relationships>
</file>

<file path=ppt/slides/_rels/slide14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2.png"/><Relationship Id="rId1" Type="http://schemas.openxmlformats.org/officeDocument/2006/relationships/slideLayout" Target="../slideLayouts/slideLayout2.xml"/></Relationships>
</file>

<file path=ppt/slides/_rels/slide14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3.png"/><Relationship Id="rId1" Type="http://schemas.openxmlformats.org/officeDocument/2006/relationships/slideLayout" Target="../slideLayouts/slideLayout2.xml"/></Relationships>
</file>

<file path=ppt/slides/_rels/slide14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4.png"/><Relationship Id="rId1" Type="http://schemas.openxmlformats.org/officeDocument/2006/relationships/slideLayout" Target="../slideLayouts/slideLayout2.xml"/></Relationships>
</file>

<file path=ppt/slides/_rels/slide14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5.png"/><Relationship Id="rId1" Type="http://schemas.openxmlformats.org/officeDocument/2006/relationships/slideLayout" Target="../slideLayouts/slideLayout2.xml"/></Relationships>
</file>

<file path=ppt/slides/_rels/slide14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6.png"/><Relationship Id="rId1" Type="http://schemas.openxmlformats.org/officeDocument/2006/relationships/slideLayout" Target="../slideLayouts/slideLayout2.xml"/></Relationships>
</file>

<file path=ppt/slides/_rels/slide14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7.png"/><Relationship Id="rId1" Type="http://schemas.openxmlformats.org/officeDocument/2006/relationships/slideLayout" Target="../slideLayouts/slideLayout2.xml"/></Relationships>
</file>

<file path=ppt/slides/_rels/slide14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8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14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9.png"/><Relationship Id="rId1" Type="http://schemas.openxmlformats.org/officeDocument/2006/relationships/slideLayout" Target="../slideLayouts/slideLayout2.xml"/></Relationships>
</file>

<file path=ppt/slides/_rels/slide14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0.png"/><Relationship Id="rId1" Type="http://schemas.openxmlformats.org/officeDocument/2006/relationships/slideLayout" Target="../slideLayouts/slideLayout2.xml"/></Relationships>
</file>

<file path=ppt/slides/_rels/slide14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1.png"/><Relationship Id="rId1" Type="http://schemas.openxmlformats.org/officeDocument/2006/relationships/slideLayout" Target="../slideLayouts/slideLayout2.xml"/></Relationships>
</file>

<file path=ppt/slides/_rels/slide14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2.png"/><Relationship Id="rId1" Type="http://schemas.openxmlformats.org/officeDocument/2006/relationships/slideLayout" Target="../slideLayouts/slideLayout2.xml"/></Relationships>
</file>

<file path=ppt/slides/_rels/slide14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3.png"/><Relationship Id="rId1" Type="http://schemas.openxmlformats.org/officeDocument/2006/relationships/slideLayout" Target="../slideLayouts/slideLayout2.xml"/></Relationships>
</file>

<file path=ppt/slides/_rels/slide14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4.png"/><Relationship Id="rId1" Type="http://schemas.openxmlformats.org/officeDocument/2006/relationships/slideLayout" Target="../slideLayouts/slideLayout2.xml"/></Relationships>
</file>

<file path=ppt/slides/_rels/slide14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5.png"/><Relationship Id="rId1" Type="http://schemas.openxmlformats.org/officeDocument/2006/relationships/slideLayout" Target="../slideLayouts/slideLayout2.xml"/></Relationships>
</file>

<file path=ppt/slides/_rels/slide14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6.png"/><Relationship Id="rId1" Type="http://schemas.openxmlformats.org/officeDocument/2006/relationships/slideLayout" Target="../slideLayouts/slideLayout2.xml"/></Relationships>
</file>

<file path=ppt/slides/_rels/slide14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7.png"/><Relationship Id="rId1" Type="http://schemas.openxmlformats.org/officeDocument/2006/relationships/slideLayout" Target="../slideLayouts/slideLayout2.xml"/></Relationships>
</file>

<file path=ppt/slides/_rels/slide14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15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9.png"/><Relationship Id="rId1" Type="http://schemas.openxmlformats.org/officeDocument/2006/relationships/slideLayout" Target="../slideLayouts/slideLayout2.xml"/></Relationships>
</file>

<file path=ppt/slides/_rels/slide15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0.png"/><Relationship Id="rId1" Type="http://schemas.openxmlformats.org/officeDocument/2006/relationships/slideLayout" Target="../slideLayouts/slideLayout2.xml"/></Relationships>
</file>

<file path=ppt/slides/_rels/slide15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1.png"/><Relationship Id="rId1" Type="http://schemas.openxmlformats.org/officeDocument/2006/relationships/slideLayout" Target="../slideLayouts/slideLayout2.xml"/></Relationships>
</file>

<file path=ppt/slides/_rels/slide15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2.png"/><Relationship Id="rId1" Type="http://schemas.openxmlformats.org/officeDocument/2006/relationships/slideLayout" Target="../slideLayouts/slideLayout2.xml"/></Relationships>
</file>

<file path=ppt/slides/_rels/slide15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3.png"/><Relationship Id="rId1" Type="http://schemas.openxmlformats.org/officeDocument/2006/relationships/slideLayout" Target="../slideLayouts/slideLayout2.xml"/></Relationships>
</file>

<file path=ppt/slides/_rels/slide15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4.png"/><Relationship Id="rId1" Type="http://schemas.openxmlformats.org/officeDocument/2006/relationships/slideLayout" Target="../slideLayouts/slideLayout2.xml"/></Relationships>
</file>

<file path=ppt/slides/_rels/slide15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5.png"/><Relationship Id="rId1" Type="http://schemas.openxmlformats.org/officeDocument/2006/relationships/slideLayout" Target="../slideLayouts/slideLayout2.xml"/></Relationships>
</file>

<file path=ppt/slides/_rels/slide15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6.png"/><Relationship Id="rId1" Type="http://schemas.openxmlformats.org/officeDocument/2006/relationships/slideLayout" Target="../slideLayouts/slideLayout2.xml"/></Relationships>
</file>

<file path=ppt/slides/_rels/slide15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7.png"/><Relationship Id="rId1" Type="http://schemas.openxmlformats.org/officeDocument/2006/relationships/slideLayout" Target="../slideLayouts/slideLayout2.xml"/></Relationships>
</file>

<file path=ppt/slides/_rels/slide15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8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15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9.png"/><Relationship Id="rId1" Type="http://schemas.openxmlformats.org/officeDocument/2006/relationships/slideLayout" Target="../slideLayouts/slideLayout2.xml"/></Relationships>
</file>

<file path=ppt/slides/_rels/slide15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0.png"/><Relationship Id="rId1" Type="http://schemas.openxmlformats.org/officeDocument/2006/relationships/slideLayout" Target="../slideLayouts/slideLayout2.xml"/></Relationships>
</file>

<file path=ppt/slides/_rels/slide15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1.png"/><Relationship Id="rId1" Type="http://schemas.openxmlformats.org/officeDocument/2006/relationships/slideLayout" Target="../slideLayouts/slideLayout2.xml"/></Relationships>
</file>

<file path=ppt/slides/_rels/slide15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2.png"/><Relationship Id="rId1" Type="http://schemas.openxmlformats.org/officeDocument/2006/relationships/slideLayout" Target="../slideLayouts/slideLayout2.xml"/></Relationships>
</file>

<file path=ppt/slides/_rels/slide15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3.png"/><Relationship Id="rId1" Type="http://schemas.openxmlformats.org/officeDocument/2006/relationships/slideLayout" Target="../slideLayouts/slideLayout2.xml"/></Relationships>
</file>

<file path=ppt/slides/_rels/slide15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4.png"/><Relationship Id="rId1" Type="http://schemas.openxmlformats.org/officeDocument/2006/relationships/slideLayout" Target="../slideLayouts/slideLayout2.xml"/></Relationships>
</file>

<file path=ppt/slides/_rels/slide15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5.png"/><Relationship Id="rId1" Type="http://schemas.openxmlformats.org/officeDocument/2006/relationships/slideLayout" Target="../slideLayouts/slideLayout2.xml"/></Relationships>
</file>

<file path=ppt/slides/_rels/slide15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6.png"/><Relationship Id="rId1" Type="http://schemas.openxmlformats.org/officeDocument/2006/relationships/slideLayout" Target="../slideLayouts/slideLayout2.xml"/></Relationships>
</file>

<file path=ppt/slides/_rels/slide15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7.png"/><Relationship Id="rId1" Type="http://schemas.openxmlformats.org/officeDocument/2006/relationships/slideLayout" Target="../slideLayouts/slideLayout2.xml"/></Relationships>
</file>

<file path=ppt/slides/_rels/slide15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8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15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9.png"/><Relationship Id="rId1" Type="http://schemas.openxmlformats.org/officeDocument/2006/relationships/slideLayout" Target="../slideLayouts/slideLayout2.xml"/></Relationships>
</file>

<file path=ppt/slides/_rels/slide15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0.png"/><Relationship Id="rId1" Type="http://schemas.openxmlformats.org/officeDocument/2006/relationships/slideLayout" Target="../slideLayouts/slideLayout2.xml"/></Relationships>
</file>

<file path=ppt/slides/_rels/slide15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1.png"/><Relationship Id="rId1" Type="http://schemas.openxmlformats.org/officeDocument/2006/relationships/slideLayout" Target="../slideLayouts/slideLayout2.xml"/></Relationships>
</file>

<file path=ppt/slides/_rels/slide15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2.png"/><Relationship Id="rId1" Type="http://schemas.openxmlformats.org/officeDocument/2006/relationships/slideLayout" Target="../slideLayouts/slideLayout2.xml"/></Relationships>
</file>

<file path=ppt/slides/_rels/slide15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3.png"/><Relationship Id="rId1" Type="http://schemas.openxmlformats.org/officeDocument/2006/relationships/slideLayout" Target="../slideLayouts/slideLayout2.xml"/></Relationships>
</file>

<file path=ppt/slides/_rels/slide15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4.png"/><Relationship Id="rId1" Type="http://schemas.openxmlformats.org/officeDocument/2006/relationships/slideLayout" Target="../slideLayouts/slideLayout2.xml"/></Relationships>
</file>

<file path=ppt/slides/_rels/slide15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5.png"/><Relationship Id="rId1" Type="http://schemas.openxmlformats.org/officeDocument/2006/relationships/slideLayout" Target="../slideLayouts/slideLayout2.xml"/></Relationships>
</file>

<file path=ppt/slides/_rels/slide15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6.png"/><Relationship Id="rId1" Type="http://schemas.openxmlformats.org/officeDocument/2006/relationships/slideLayout" Target="../slideLayouts/slideLayout2.xml"/></Relationships>
</file>

<file path=ppt/slides/_rels/slide15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7.png"/><Relationship Id="rId1" Type="http://schemas.openxmlformats.org/officeDocument/2006/relationships/slideLayout" Target="../slideLayouts/slideLayout2.xml"/></Relationships>
</file>

<file path=ppt/slides/_rels/slide15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8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15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9.png"/><Relationship Id="rId1" Type="http://schemas.openxmlformats.org/officeDocument/2006/relationships/slideLayout" Target="../slideLayouts/slideLayout2.xml"/></Relationships>
</file>

<file path=ppt/slides/_rels/slide15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0.png"/><Relationship Id="rId1" Type="http://schemas.openxmlformats.org/officeDocument/2006/relationships/slideLayout" Target="../slideLayouts/slideLayout2.xml"/></Relationships>
</file>

<file path=ppt/slides/_rels/slide15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1.png"/><Relationship Id="rId1" Type="http://schemas.openxmlformats.org/officeDocument/2006/relationships/slideLayout" Target="../slideLayouts/slideLayout2.xml"/></Relationships>
</file>

<file path=ppt/slides/_rels/slide15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2.png"/><Relationship Id="rId1" Type="http://schemas.openxmlformats.org/officeDocument/2006/relationships/slideLayout" Target="../slideLayouts/slideLayout2.xml"/></Relationships>
</file>

<file path=ppt/slides/_rels/slide15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3.png"/><Relationship Id="rId1" Type="http://schemas.openxmlformats.org/officeDocument/2006/relationships/slideLayout" Target="../slideLayouts/slideLayout2.xml"/></Relationships>
</file>

<file path=ppt/slides/_rels/slide15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4.png"/><Relationship Id="rId1" Type="http://schemas.openxmlformats.org/officeDocument/2006/relationships/slideLayout" Target="../slideLayouts/slideLayout2.xml"/></Relationships>
</file>

<file path=ppt/slides/_rels/slide15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5.png"/><Relationship Id="rId1" Type="http://schemas.openxmlformats.org/officeDocument/2006/relationships/slideLayout" Target="../slideLayouts/slideLayout2.xml"/></Relationships>
</file>

<file path=ppt/slides/_rels/slide15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6.png"/><Relationship Id="rId1" Type="http://schemas.openxmlformats.org/officeDocument/2006/relationships/slideLayout" Target="../slideLayouts/slideLayout2.xml"/></Relationships>
</file>

<file path=ppt/slides/_rels/slide15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7.png"/><Relationship Id="rId1" Type="http://schemas.openxmlformats.org/officeDocument/2006/relationships/slideLayout" Target="../slideLayouts/slideLayout2.xml"/></Relationships>
</file>

<file path=ppt/slides/_rels/slide15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8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15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9.png"/><Relationship Id="rId1" Type="http://schemas.openxmlformats.org/officeDocument/2006/relationships/slideLayout" Target="../slideLayouts/slideLayout2.xml"/></Relationships>
</file>

<file path=ppt/slides/_rels/slide15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0.png"/><Relationship Id="rId1" Type="http://schemas.openxmlformats.org/officeDocument/2006/relationships/slideLayout" Target="../slideLayouts/slideLayout2.xml"/></Relationships>
</file>

<file path=ppt/slides/_rels/slide15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1.png"/><Relationship Id="rId1" Type="http://schemas.openxmlformats.org/officeDocument/2006/relationships/slideLayout" Target="../slideLayouts/slideLayout2.xml"/></Relationships>
</file>

<file path=ppt/slides/_rels/slide15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2.png"/><Relationship Id="rId1" Type="http://schemas.openxmlformats.org/officeDocument/2006/relationships/slideLayout" Target="../slideLayouts/slideLayout2.xml"/></Relationships>
</file>

<file path=ppt/slides/_rels/slide15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3.png"/><Relationship Id="rId1" Type="http://schemas.openxmlformats.org/officeDocument/2006/relationships/slideLayout" Target="../slideLayouts/slideLayout2.xml"/></Relationships>
</file>

<file path=ppt/slides/_rels/slide15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4.png"/><Relationship Id="rId1" Type="http://schemas.openxmlformats.org/officeDocument/2006/relationships/slideLayout" Target="../slideLayouts/slideLayout2.xml"/></Relationships>
</file>

<file path=ppt/slides/_rels/slide15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5.png"/><Relationship Id="rId1" Type="http://schemas.openxmlformats.org/officeDocument/2006/relationships/slideLayout" Target="../slideLayouts/slideLayout2.xml"/></Relationships>
</file>

<file path=ppt/slides/_rels/slide15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6.png"/><Relationship Id="rId1" Type="http://schemas.openxmlformats.org/officeDocument/2006/relationships/slideLayout" Target="../slideLayouts/slideLayout2.xml"/></Relationships>
</file>

<file path=ppt/slides/_rels/slide15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7.png"/><Relationship Id="rId1" Type="http://schemas.openxmlformats.org/officeDocument/2006/relationships/slideLayout" Target="../slideLayouts/slideLayout2.xml"/></Relationships>
</file>

<file path=ppt/slides/_rels/slide15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8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15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9.png"/><Relationship Id="rId1" Type="http://schemas.openxmlformats.org/officeDocument/2006/relationships/slideLayout" Target="../slideLayouts/slideLayout2.xml"/></Relationships>
</file>

<file path=ppt/slides/_rels/slide15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0.png"/><Relationship Id="rId1" Type="http://schemas.openxmlformats.org/officeDocument/2006/relationships/slideLayout" Target="../slideLayouts/slideLayout2.xml"/></Relationships>
</file>

<file path=ppt/slides/_rels/slide15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1.png"/><Relationship Id="rId1" Type="http://schemas.openxmlformats.org/officeDocument/2006/relationships/slideLayout" Target="../slideLayouts/slideLayout2.xml"/></Relationships>
</file>

<file path=ppt/slides/_rels/slide15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2.png"/><Relationship Id="rId1" Type="http://schemas.openxmlformats.org/officeDocument/2006/relationships/slideLayout" Target="../slideLayouts/slideLayout2.xml"/></Relationships>
</file>

<file path=ppt/slides/_rels/slide15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3.png"/><Relationship Id="rId1" Type="http://schemas.openxmlformats.org/officeDocument/2006/relationships/slideLayout" Target="../slideLayouts/slideLayout2.xml"/></Relationships>
</file>

<file path=ppt/slides/_rels/slide15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4.png"/><Relationship Id="rId1" Type="http://schemas.openxmlformats.org/officeDocument/2006/relationships/slideLayout" Target="../slideLayouts/slideLayout2.xml"/></Relationships>
</file>

<file path=ppt/slides/_rels/slide15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5.png"/><Relationship Id="rId1" Type="http://schemas.openxmlformats.org/officeDocument/2006/relationships/slideLayout" Target="../slideLayouts/slideLayout2.xml"/></Relationships>
</file>

<file path=ppt/slides/_rels/slide15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6.png"/><Relationship Id="rId1" Type="http://schemas.openxmlformats.org/officeDocument/2006/relationships/slideLayout" Target="../slideLayouts/slideLayout2.xml"/></Relationships>
</file>

<file path=ppt/slides/_rels/slide15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7.png"/><Relationship Id="rId1" Type="http://schemas.openxmlformats.org/officeDocument/2006/relationships/slideLayout" Target="../slideLayouts/slideLayout2.xml"/></Relationships>
</file>

<file path=ppt/slides/_rels/slide15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8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15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9.png"/><Relationship Id="rId1" Type="http://schemas.openxmlformats.org/officeDocument/2006/relationships/slideLayout" Target="../slideLayouts/slideLayout2.xml"/></Relationships>
</file>

<file path=ppt/slides/_rels/slide15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0.png"/><Relationship Id="rId1" Type="http://schemas.openxmlformats.org/officeDocument/2006/relationships/slideLayout" Target="../slideLayouts/slideLayout2.xml"/></Relationships>
</file>

<file path=ppt/slides/_rels/slide15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1.png"/><Relationship Id="rId1" Type="http://schemas.openxmlformats.org/officeDocument/2006/relationships/slideLayout" Target="../slideLayouts/slideLayout2.xml"/></Relationships>
</file>

<file path=ppt/slides/_rels/slide15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2.png"/><Relationship Id="rId1" Type="http://schemas.openxmlformats.org/officeDocument/2006/relationships/slideLayout" Target="../slideLayouts/slideLayout2.xml"/></Relationships>
</file>

<file path=ppt/slides/_rels/slide15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3.png"/><Relationship Id="rId1" Type="http://schemas.openxmlformats.org/officeDocument/2006/relationships/slideLayout" Target="../slideLayouts/slideLayout2.xml"/></Relationships>
</file>

<file path=ppt/slides/_rels/slide15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4.png"/><Relationship Id="rId1" Type="http://schemas.openxmlformats.org/officeDocument/2006/relationships/slideLayout" Target="../slideLayouts/slideLayout2.xml"/></Relationships>
</file>

<file path=ppt/slides/_rels/slide15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5.png"/><Relationship Id="rId1" Type="http://schemas.openxmlformats.org/officeDocument/2006/relationships/slideLayout" Target="../slideLayouts/slideLayout2.xml"/></Relationships>
</file>

<file path=ppt/slides/_rels/slide15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6.png"/><Relationship Id="rId1" Type="http://schemas.openxmlformats.org/officeDocument/2006/relationships/slideLayout" Target="../slideLayouts/slideLayout2.xml"/></Relationships>
</file>

<file path=ppt/slides/_rels/slide15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7.png"/><Relationship Id="rId1" Type="http://schemas.openxmlformats.org/officeDocument/2006/relationships/slideLayout" Target="../slideLayouts/slideLayout2.xml"/></Relationships>
</file>

<file path=ppt/slides/_rels/slide15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8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15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9.png"/><Relationship Id="rId1" Type="http://schemas.openxmlformats.org/officeDocument/2006/relationships/slideLayout" Target="../slideLayouts/slideLayout2.xml"/></Relationships>
</file>

<file path=ppt/slides/_rels/slide15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0.png"/><Relationship Id="rId1" Type="http://schemas.openxmlformats.org/officeDocument/2006/relationships/slideLayout" Target="../slideLayouts/slideLayout2.xml"/></Relationships>
</file>

<file path=ppt/slides/_rels/slide15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1.png"/><Relationship Id="rId1" Type="http://schemas.openxmlformats.org/officeDocument/2006/relationships/slideLayout" Target="../slideLayouts/slideLayout2.xml"/></Relationships>
</file>

<file path=ppt/slides/_rels/slide15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2.png"/><Relationship Id="rId1" Type="http://schemas.openxmlformats.org/officeDocument/2006/relationships/slideLayout" Target="../slideLayouts/slideLayout2.xml"/></Relationships>
</file>

<file path=ppt/slides/_rels/slide15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3.png"/><Relationship Id="rId1" Type="http://schemas.openxmlformats.org/officeDocument/2006/relationships/slideLayout" Target="../slideLayouts/slideLayout2.xml"/></Relationships>
</file>

<file path=ppt/slides/_rels/slide15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4.png"/><Relationship Id="rId1" Type="http://schemas.openxmlformats.org/officeDocument/2006/relationships/slideLayout" Target="../slideLayouts/slideLayout2.xml"/></Relationships>
</file>

<file path=ppt/slides/_rels/slide15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5.png"/><Relationship Id="rId1" Type="http://schemas.openxmlformats.org/officeDocument/2006/relationships/slideLayout" Target="../slideLayouts/slideLayout2.xml"/></Relationships>
</file>

<file path=ppt/slides/_rels/slide15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6.png"/><Relationship Id="rId1" Type="http://schemas.openxmlformats.org/officeDocument/2006/relationships/slideLayout" Target="../slideLayouts/slideLayout2.xml"/></Relationships>
</file>

<file path=ppt/slides/_rels/slide15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7.png"/><Relationship Id="rId1" Type="http://schemas.openxmlformats.org/officeDocument/2006/relationships/slideLayout" Target="../slideLayouts/slideLayout2.xml"/></Relationships>
</file>

<file path=ppt/slides/_rels/slide15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8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15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9.png"/><Relationship Id="rId1" Type="http://schemas.openxmlformats.org/officeDocument/2006/relationships/slideLayout" Target="../slideLayouts/slideLayout2.xml"/></Relationships>
</file>

<file path=ppt/slides/_rels/slide15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0.png"/><Relationship Id="rId1" Type="http://schemas.openxmlformats.org/officeDocument/2006/relationships/slideLayout" Target="../slideLayouts/slideLayout2.xml"/></Relationships>
</file>

<file path=ppt/slides/_rels/slide15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1.png"/><Relationship Id="rId1" Type="http://schemas.openxmlformats.org/officeDocument/2006/relationships/slideLayout" Target="../slideLayouts/slideLayout2.xml"/></Relationships>
</file>

<file path=ppt/slides/_rels/slide15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2.png"/><Relationship Id="rId1" Type="http://schemas.openxmlformats.org/officeDocument/2006/relationships/slideLayout" Target="../slideLayouts/slideLayout2.xml"/></Relationships>
</file>

<file path=ppt/slides/_rels/slide15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3.png"/><Relationship Id="rId1" Type="http://schemas.openxmlformats.org/officeDocument/2006/relationships/slideLayout" Target="../slideLayouts/slideLayout2.xml"/></Relationships>
</file>

<file path=ppt/slides/_rels/slide15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4.png"/><Relationship Id="rId1" Type="http://schemas.openxmlformats.org/officeDocument/2006/relationships/slideLayout" Target="../slideLayouts/slideLayout2.xml"/></Relationships>
</file>

<file path=ppt/slides/_rels/slide15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5.png"/><Relationship Id="rId1" Type="http://schemas.openxmlformats.org/officeDocument/2006/relationships/slideLayout" Target="../slideLayouts/slideLayout2.xml"/></Relationships>
</file>

<file path=ppt/slides/_rels/slide15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6.png"/><Relationship Id="rId1" Type="http://schemas.openxmlformats.org/officeDocument/2006/relationships/slideLayout" Target="../slideLayouts/slideLayout2.xml"/></Relationships>
</file>

<file path=ppt/slides/_rels/slide15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7.png"/><Relationship Id="rId1" Type="http://schemas.openxmlformats.org/officeDocument/2006/relationships/slideLayout" Target="../slideLayouts/slideLayout2.xml"/></Relationships>
</file>

<file path=ppt/slides/_rels/slide15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8.pn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15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9.png"/><Relationship Id="rId1" Type="http://schemas.openxmlformats.org/officeDocument/2006/relationships/slideLayout" Target="../slideLayouts/slideLayout2.xml"/></Relationships>
</file>

<file path=ppt/slides/_rels/slide15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0.png"/><Relationship Id="rId1" Type="http://schemas.openxmlformats.org/officeDocument/2006/relationships/slideLayout" Target="../slideLayouts/slideLayout2.xml"/></Relationships>
</file>

<file path=ppt/slides/_rels/slide15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1.png"/><Relationship Id="rId1" Type="http://schemas.openxmlformats.org/officeDocument/2006/relationships/slideLayout" Target="../slideLayouts/slideLayout2.xml"/></Relationships>
</file>

<file path=ppt/slides/_rels/slide15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2.png"/><Relationship Id="rId1" Type="http://schemas.openxmlformats.org/officeDocument/2006/relationships/slideLayout" Target="../slideLayouts/slideLayout2.xml"/></Relationships>
</file>

<file path=ppt/slides/_rels/slide15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3.png"/><Relationship Id="rId1" Type="http://schemas.openxmlformats.org/officeDocument/2006/relationships/slideLayout" Target="../slideLayouts/slideLayout2.xml"/></Relationships>
</file>

<file path=ppt/slides/_rels/slide15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4.png"/><Relationship Id="rId1" Type="http://schemas.openxmlformats.org/officeDocument/2006/relationships/slideLayout" Target="../slideLayouts/slideLayout2.xml"/></Relationships>
</file>

<file path=ppt/slides/_rels/slide15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5.png"/><Relationship Id="rId1" Type="http://schemas.openxmlformats.org/officeDocument/2006/relationships/slideLayout" Target="../slideLayouts/slideLayout2.xml"/></Relationships>
</file>

<file path=ppt/slides/_rels/slide15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6.png"/><Relationship Id="rId1" Type="http://schemas.openxmlformats.org/officeDocument/2006/relationships/slideLayout" Target="../slideLayouts/slideLayout2.xml"/></Relationships>
</file>

<file path=ppt/slides/_rels/slide15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7.png"/><Relationship Id="rId1" Type="http://schemas.openxmlformats.org/officeDocument/2006/relationships/slideLayout" Target="../slideLayouts/slideLayout2.xml"/></Relationships>
</file>

<file path=ppt/slides/_rels/slide15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16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9.png"/><Relationship Id="rId1" Type="http://schemas.openxmlformats.org/officeDocument/2006/relationships/slideLayout" Target="../slideLayouts/slideLayout2.xml"/></Relationships>
</file>

<file path=ppt/slides/_rels/slide16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0.png"/><Relationship Id="rId1" Type="http://schemas.openxmlformats.org/officeDocument/2006/relationships/slideLayout" Target="../slideLayouts/slideLayout2.xml"/></Relationships>
</file>

<file path=ppt/slides/_rels/slide16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1.png"/><Relationship Id="rId1" Type="http://schemas.openxmlformats.org/officeDocument/2006/relationships/slideLayout" Target="../slideLayouts/slideLayout2.xml"/></Relationships>
</file>

<file path=ppt/slides/_rels/slide16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2.png"/><Relationship Id="rId1" Type="http://schemas.openxmlformats.org/officeDocument/2006/relationships/slideLayout" Target="../slideLayouts/slideLayout2.xml"/></Relationships>
</file>

<file path=ppt/slides/_rels/slide16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3.png"/><Relationship Id="rId1" Type="http://schemas.openxmlformats.org/officeDocument/2006/relationships/slideLayout" Target="../slideLayouts/slideLayout2.xml"/></Relationships>
</file>

<file path=ppt/slides/_rels/slide16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4.png"/><Relationship Id="rId1" Type="http://schemas.openxmlformats.org/officeDocument/2006/relationships/slideLayout" Target="../slideLayouts/slideLayout2.xml"/></Relationships>
</file>

<file path=ppt/slides/_rels/slide16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5.png"/><Relationship Id="rId1" Type="http://schemas.openxmlformats.org/officeDocument/2006/relationships/slideLayout" Target="../slideLayouts/slideLayout2.xml"/></Relationships>
</file>

<file path=ppt/slides/_rels/slide16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6.png"/><Relationship Id="rId1" Type="http://schemas.openxmlformats.org/officeDocument/2006/relationships/slideLayout" Target="../slideLayouts/slideLayout2.xml"/></Relationships>
</file>

<file path=ppt/slides/_rels/slide16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7.png"/><Relationship Id="rId1" Type="http://schemas.openxmlformats.org/officeDocument/2006/relationships/slideLayout" Target="../slideLayouts/slideLayout2.xml"/></Relationships>
</file>

<file path=ppt/slides/_rels/slide16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8.pn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16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9.png"/><Relationship Id="rId1" Type="http://schemas.openxmlformats.org/officeDocument/2006/relationships/slideLayout" Target="../slideLayouts/slideLayout2.xml"/></Relationships>
</file>

<file path=ppt/slides/_rels/slide16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0.png"/><Relationship Id="rId1" Type="http://schemas.openxmlformats.org/officeDocument/2006/relationships/slideLayout" Target="../slideLayouts/slideLayout2.xml"/></Relationships>
</file>

<file path=ppt/slides/_rels/slide16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1.png"/><Relationship Id="rId1" Type="http://schemas.openxmlformats.org/officeDocument/2006/relationships/slideLayout" Target="../slideLayouts/slideLayout2.xml"/></Relationships>
</file>

<file path=ppt/slides/_rels/slide16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2.png"/><Relationship Id="rId1" Type="http://schemas.openxmlformats.org/officeDocument/2006/relationships/slideLayout" Target="../slideLayouts/slideLayout2.xml"/></Relationships>
</file>

<file path=ppt/slides/_rels/slide16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3.png"/><Relationship Id="rId1" Type="http://schemas.openxmlformats.org/officeDocument/2006/relationships/slideLayout" Target="../slideLayouts/slideLayout2.xml"/></Relationships>
</file>

<file path=ppt/slides/_rels/slide16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4.png"/><Relationship Id="rId1" Type="http://schemas.openxmlformats.org/officeDocument/2006/relationships/slideLayout" Target="../slideLayouts/slideLayout2.xml"/></Relationships>
</file>

<file path=ppt/slides/_rels/slide16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5.png"/><Relationship Id="rId1" Type="http://schemas.openxmlformats.org/officeDocument/2006/relationships/slideLayout" Target="../slideLayouts/slideLayout2.xml"/></Relationships>
</file>

<file path=ppt/slides/_rels/slide16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6.png"/><Relationship Id="rId1" Type="http://schemas.openxmlformats.org/officeDocument/2006/relationships/slideLayout" Target="../slideLayouts/slideLayout2.xml"/></Relationships>
</file>

<file path=ppt/slides/_rels/slide16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7.png"/><Relationship Id="rId1" Type="http://schemas.openxmlformats.org/officeDocument/2006/relationships/slideLayout" Target="../slideLayouts/slideLayout2.xml"/></Relationships>
</file>

<file path=ppt/slides/_rels/slide16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8.pn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16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9.png"/><Relationship Id="rId1" Type="http://schemas.openxmlformats.org/officeDocument/2006/relationships/slideLayout" Target="../slideLayouts/slideLayout2.xml"/></Relationships>
</file>

<file path=ppt/slides/_rels/slide16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0.png"/><Relationship Id="rId1" Type="http://schemas.openxmlformats.org/officeDocument/2006/relationships/slideLayout" Target="../slideLayouts/slideLayout2.xml"/></Relationships>
</file>

<file path=ppt/slides/_rels/slide16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1.png"/><Relationship Id="rId1" Type="http://schemas.openxmlformats.org/officeDocument/2006/relationships/slideLayout" Target="../slideLayouts/slideLayout2.xml"/></Relationships>
</file>

<file path=ppt/slides/_rels/slide16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2.png"/><Relationship Id="rId1" Type="http://schemas.openxmlformats.org/officeDocument/2006/relationships/slideLayout" Target="../slideLayouts/slideLayout2.xml"/></Relationships>
</file>

<file path=ppt/slides/_rels/slide16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3.png"/><Relationship Id="rId1" Type="http://schemas.openxmlformats.org/officeDocument/2006/relationships/slideLayout" Target="../slideLayouts/slideLayout2.xml"/></Relationships>
</file>

<file path=ppt/slides/_rels/slide16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4.png"/><Relationship Id="rId1" Type="http://schemas.openxmlformats.org/officeDocument/2006/relationships/slideLayout" Target="../slideLayouts/slideLayout2.xml"/></Relationships>
</file>

<file path=ppt/slides/_rels/slide16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5.png"/><Relationship Id="rId1" Type="http://schemas.openxmlformats.org/officeDocument/2006/relationships/slideLayout" Target="../slideLayouts/slideLayout2.xml"/></Relationships>
</file>

<file path=ppt/slides/_rels/slide16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6.png"/><Relationship Id="rId1" Type="http://schemas.openxmlformats.org/officeDocument/2006/relationships/slideLayout" Target="../slideLayouts/slideLayout2.xml"/></Relationships>
</file>

<file path=ppt/slides/_rels/slide16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7.png"/><Relationship Id="rId1" Type="http://schemas.openxmlformats.org/officeDocument/2006/relationships/slideLayout" Target="../slideLayouts/slideLayout2.xml"/></Relationships>
</file>

<file path=ppt/slides/_rels/slide16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8.pn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16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9.png"/><Relationship Id="rId1" Type="http://schemas.openxmlformats.org/officeDocument/2006/relationships/slideLayout" Target="../slideLayouts/slideLayout2.xml"/></Relationships>
</file>

<file path=ppt/slides/_rels/slide16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0.png"/><Relationship Id="rId1" Type="http://schemas.openxmlformats.org/officeDocument/2006/relationships/slideLayout" Target="../slideLayouts/slideLayout2.xml"/></Relationships>
</file>

<file path=ppt/slides/_rels/slide16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1.png"/><Relationship Id="rId1" Type="http://schemas.openxmlformats.org/officeDocument/2006/relationships/slideLayout" Target="../slideLayouts/slideLayout2.xml"/></Relationships>
</file>

<file path=ppt/slides/_rels/slide16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2.png"/><Relationship Id="rId1" Type="http://schemas.openxmlformats.org/officeDocument/2006/relationships/slideLayout" Target="../slideLayouts/slideLayout2.xml"/></Relationships>
</file>

<file path=ppt/slides/_rels/slide16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3.png"/><Relationship Id="rId1" Type="http://schemas.openxmlformats.org/officeDocument/2006/relationships/slideLayout" Target="../slideLayouts/slideLayout2.xml"/></Relationships>
</file>

<file path=ppt/slides/_rels/slide16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4.png"/><Relationship Id="rId1" Type="http://schemas.openxmlformats.org/officeDocument/2006/relationships/slideLayout" Target="../slideLayouts/slideLayout2.xml"/></Relationships>
</file>

<file path=ppt/slides/_rels/slide16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5.png"/><Relationship Id="rId1" Type="http://schemas.openxmlformats.org/officeDocument/2006/relationships/slideLayout" Target="../slideLayouts/slideLayout2.xml"/></Relationships>
</file>

<file path=ppt/slides/_rels/slide16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6.png"/><Relationship Id="rId1" Type="http://schemas.openxmlformats.org/officeDocument/2006/relationships/slideLayout" Target="../slideLayouts/slideLayout2.xml"/></Relationships>
</file>

<file path=ppt/slides/_rels/slide16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7.png"/><Relationship Id="rId1" Type="http://schemas.openxmlformats.org/officeDocument/2006/relationships/slideLayout" Target="../slideLayouts/slideLayout2.xml"/></Relationships>
</file>

<file path=ppt/slides/_rels/slide16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8.pn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16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9.png"/><Relationship Id="rId1" Type="http://schemas.openxmlformats.org/officeDocument/2006/relationships/slideLayout" Target="../slideLayouts/slideLayout2.xml"/></Relationships>
</file>

<file path=ppt/slides/_rels/slide16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0.png"/><Relationship Id="rId1" Type="http://schemas.openxmlformats.org/officeDocument/2006/relationships/slideLayout" Target="../slideLayouts/slideLayout2.xml"/></Relationships>
</file>

<file path=ppt/slides/_rels/slide16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1.png"/><Relationship Id="rId1" Type="http://schemas.openxmlformats.org/officeDocument/2006/relationships/slideLayout" Target="../slideLayouts/slideLayout2.xml"/></Relationships>
</file>

<file path=ppt/slides/_rels/slide16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2.png"/><Relationship Id="rId1" Type="http://schemas.openxmlformats.org/officeDocument/2006/relationships/slideLayout" Target="../slideLayouts/slideLayout2.xml"/></Relationships>
</file>

<file path=ppt/slides/_rels/slide16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3.png"/><Relationship Id="rId1" Type="http://schemas.openxmlformats.org/officeDocument/2006/relationships/slideLayout" Target="../slideLayouts/slideLayout2.xml"/></Relationships>
</file>

<file path=ppt/slides/_rels/slide16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4.png"/><Relationship Id="rId1" Type="http://schemas.openxmlformats.org/officeDocument/2006/relationships/slideLayout" Target="../slideLayouts/slideLayout2.xml"/></Relationships>
</file>

<file path=ppt/slides/_rels/slide16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5.png"/><Relationship Id="rId1" Type="http://schemas.openxmlformats.org/officeDocument/2006/relationships/slideLayout" Target="../slideLayouts/slideLayout2.xml"/></Relationships>
</file>

<file path=ppt/slides/_rels/slide16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6.png"/><Relationship Id="rId1" Type="http://schemas.openxmlformats.org/officeDocument/2006/relationships/slideLayout" Target="../slideLayouts/slideLayout2.xml"/></Relationships>
</file>

<file path=ppt/slides/_rels/slide16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7.png"/><Relationship Id="rId1" Type="http://schemas.openxmlformats.org/officeDocument/2006/relationships/slideLayout" Target="../slideLayouts/slideLayout2.xml"/></Relationships>
</file>

<file path=ppt/slides/_rels/slide16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8.pn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16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9.png"/><Relationship Id="rId1" Type="http://schemas.openxmlformats.org/officeDocument/2006/relationships/slideLayout" Target="../slideLayouts/slideLayout2.xml"/></Relationships>
</file>

<file path=ppt/slides/_rels/slide16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0.png"/><Relationship Id="rId1" Type="http://schemas.openxmlformats.org/officeDocument/2006/relationships/slideLayout" Target="../slideLayouts/slideLayout2.xml"/></Relationships>
</file>

<file path=ppt/slides/_rels/slide16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1.png"/><Relationship Id="rId1" Type="http://schemas.openxmlformats.org/officeDocument/2006/relationships/slideLayout" Target="../slideLayouts/slideLayout2.xml"/></Relationships>
</file>

<file path=ppt/slides/_rels/slide16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2.png"/><Relationship Id="rId1" Type="http://schemas.openxmlformats.org/officeDocument/2006/relationships/slideLayout" Target="../slideLayouts/slideLayout2.xml"/></Relationships>
</file>

<file path=ppt/slides/_rels/slide16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3.png"/><Relationship Id="rId1" Type="http://schemas.openxmlformats.org/officeDocument/2006/relationships/slideLayout" Target="../slideLayouts/slideLayout2.xml"/></Relationships>
</file>

<file path=ppt/slides/_rels/slide16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4.png"/><Relationship Id="rId1" Type="http://schemas.openxmlformats.org/officeDocument/2006/relationships/slideLayout" Target="../slideLayouts/slideLayout2.xml"/></Relationships>
</file>

<file path=ppt/slides/_rels/slide16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5.png"/><Relationship Id="rId1" Type="http://schemas.openxmlformats.org/officeDocument/2006/relationships/slideLayout" Target="../slideLayouts/slideLayout2.xml"/></Relationships>
</file>

<file path=ppt/slides/_rels/slide16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6.png"/><Relationship Id="rId1" Type="http://schemas.openxmlformats.org/officeDocument/2006/relationships/slideLayout" Target="../slideLayouts/slideLayout2.xml"/></Relationships>
</file>

<file path=ppt/slides/_rels/slide16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7.png"/><Relationship Id="rId1" Type="http://schemas.openxmlformats.org/officeDocument/2006/relationships/slideLayout" Target="../slideLayouts/slideLayout2.xml"/></Relationships>
</file>

<file path=ppt/slides/_rels/slide16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8.pn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16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9.png"/><Relationship Id="rId1" Type="http://schemas.openxmlformats.org/officeDocument/2006/relationships/slideLayout" Target="../slideLayouts/slideLayout2.xml"/></Relationships>
</file>

<file path=ppt/slides/_rels/slide16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0.png"/><Relationship Id="rId1" Type="http://schemas.openxmlformats.org/officeDocument/2006/relationships/slideLayout" Target="../slideLayouts/slideLayout2.xml"/></Relationships>
</file>

<file path=ppt/slides/_rels/slide16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1.png"/><Relationship Id="rId1" Type="http://schemas.openxmlformats.org/officeDocument/2006/relationships/slideLayout" Target="../slideLayouts/slideLayout2.xml"/></Relationships>
</file>

<file path=ppt/slides/_rels/slide16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2.png"/><Relationship Id="rId1" Type="http://schemas.openxmlformats.org/officeDocument/2006/relationships/slideLayout" Target="../slideLayouts/slideLayout2.xml"/></Relationships>
</file>

<file path=ppt/slides/_rels/slide16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3.png"/><Relationship Id="rId1" Type="http://schemas.openxmlformats.org/officeDocument/2006/relationships/slideLayout" Target="../slideLayouts/slideLayout2.xml"/></Relationships>
</file>

<file path=ppt/slides/_rels/slide16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4.png"/><Relationship Id="rId1" Type="http://schemas.openxmlformats.org/officeDocument/2006/relationships/slideLayout" Target="../slideLayouts/slideLayout2.xml"/></Relationships>
</file>

<file path=ppt/slides/_rels/slide16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5.png"/><Relationship Id="rId1" Type="http://schemas.openxmlformats.org/officeDocument/2006/relationships/slideLayout" Target="../slideLayouts/slideLayout2.xml"/></Relationships>
</file>

<file path=ppt/slides/_rels/slide16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6.png"/><Relationship Id="rId1" Type="http://schemas.openxmlformats.org/officeDocument/2006/relationships/slideLayout" Target="../slideLayouts/slideLayout2.xml"/></Relationships>
</file>

<file path=ppt/slides/_rels/slide16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7.png"/><Relationship Id="rId1" Type="http://schemas.openxmlformats.org/officeDocument/2006/relationships/slideLayout" Target="../slideLayouts/slideLayout2.xml"/></Relationships>
</file>

<file path=ppt/slides/_rels/slide16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8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16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9.png"/><Relationship Id="rId1" Type="http://schemas.openxmlformats.org/officeDocument/2006/relationships/slideLayout" Target="../slideLayouts/slideLayout2.xml"/></Relationships>
</file>

<file path=ppt/slides/_rels/slide16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0.png"/><Relationship Id="rId1" Type="http://schemas.openxmlformats.org/officeDocument/2006/relationships/slideLayout" Target="../slideLayouts/slideLayout2.xml"/></Relationships>
</file>

<file path=ppt/slides/_rels/slide16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1.png"/><Relationship Id="rId1" Type="http://schemas.openxmlformats.org/officeDocument/2006/relationships/slideLayout" Target="../slideLayouts/slideLayout2.xml"/></Relationships>
</file>

<file path=ppt/slides/_rels/slide16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2.png"/><Relationship Id="rId1" Type="http://schemas.openxmlformats.org/officeDocument/2006/relationships/slideLayout" Target="../slideLayouts/slideLayout2.xml"/></Relationships>
</file>

<file path=ppt/slides/_rels/slide16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3.png"/><Relationship Id="rId1" Type="http://schemas.openxmlformats.org/officeDocument/2006/relationships/slideLayout" Target="../slideLayouts/slideLayout2.xml"/></Relationships>
</file>

<file path=ppt/slides/_rels/slide16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4.png"/><Relationship Id="rId1" Type="http://schemas.openxmlformats.org/officeDocument/2006/relationships/slideLayout" Target="../slideLayouts/slideLayout2.xml"/></Relationships>
</file>

<file path=ppt/slides/_rels/slide16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5.png"/><Relationship Id="rId1" Type="http://schemas.openxmlformats.org/officeDocument/2006/relationships/slideLayout" Target="../slideLayouts/slideLayout2.xml"/></Relationships>
</file>

<file path=ppt/slides/_rels/slide16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6.png"/><Relationship Id="rId1" Type="http://schemas.openxmlformats.org/officeDocument/2006/relationships/slideLayout" Target="../slideLayouts/slideLayout2.xml"/></Relationships>
</file>

<file path=ppt/slides/_rels/slide16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7.png"/><Relationship Id="rId1" Type="http://schemas.openxmlformats.org/officeDocument/2006/relationships/slideLayout" Target="../slideLayouts/slideLayout2.xml"/></Relationships>
</file>

<file path=ppt/slides/_rels/slide16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8.pn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16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9.png"/><Relationship Id="rId1" Type="http://schemas.openxmlformats.org/officeDocument/2006/relationships/slideLayout" Target="../slideLayouts/slideLayout2.xml"/></Relationships>
</file>

<file path=ppt/slides/_rels/slide16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0.png"/><Relationship Id="rId1" Type="http://schemas.openxmlformats.org/officeDocument/2006/relationships/slideLayout" Target="../slideLayouts/slideLayout2.xml"/></Relationships>
</file>

<file path=ppt/slides/_rels/slide16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1.png"/><Relationship Id="rId1" Type="http://schemas.openxmlformats.org/officeDocument/2006/relationships/slideLayout" Target="../slideLayouts/slideLayout2.xml"/></Relationships>
</file>

<file path=ppt/slides/_rels/slide16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2.png"/><Relationship Id="rId1" Type="http://schemas.openxmlformats.org/officeDocument/2006/relationships/slideLayout" Target="../slideLayouts/slideLayout2.xml"/></Relationships>
</file>

<file path=ppt/slides/_rels/slide16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3.png"/><Relationship Id="rId1" Type="http://schemas.openxmlformats.org/officeDocument/2006/relationships/slideLayout" Target="../slideLayouts/slideLayout2.xml"/></Relationships>
</file>

<file path=ppt/slides/_rels/slide16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4.png"/><Relationship Id="rId1" Type="http://schemas.openxmlformats.org/officeDocument/2006/relationships/slideLayout" Target="../slideLayouts/slideLayout2.xml"/></Relationships>
</file>

<file path=ppt/slides/_rels/slide16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5.png"/><Relationship Id="rId1" Type="http://schemas.openxmlformats.org/officeDocument/2006/relationships/slideLayout" Target="../slideLayouts/slideLayout2.xml"/></Relationships>
</file>

<file path=ppt/slides/_rels/slide16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6.png"/><Relationship Id="rId1" Type="http://schemas.openxmlformats.org/officeDocument/2006/relationships/slideLayout" Target="../slideLayouts/slideLayout2.xml"/></Relationships>
</file>

<file path=ppt/slides/_rels/slide16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7.png"/><Relationship Id="rId1" Type="http://schemas.openxmlformats.org/officeDocument/2006/relationships/slideLayout" Target="../slideLayouts/slideLayout2.xml"/></Relationships>
</file>

<file path=ppt/slides/_rels/slide16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8.pn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16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9.png"/><Relationship Id="rId1" Type="http://schemas.openxmlformats.org/officeDocument/2006/relationships/slideLayout" Target="../slideLayouts/slideLayout2.xml"/></Relationships>
</file>

<file path=ppt/slides/_rels/slide16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0.png"/><Relationship Id="rId1" Type="http://schemas.openxmlformats.org/officeDocument/2006/relationships/slideLayout" Target="../slideLayouts/slideLayout2.xml"/></Relationships>
</file>

<file path=ppt/slides/_rels/slide16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1.png"/><Relationship Id="rId1" Type="http://schemas.openxmlformats.org/officeDocument/2006/relationships/slideLayout" Target="../slideLayouts/slideLayout2.xml"/></Relationships>
</file>

<file path=ppt/slides/_rels/slide16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2.png"/><Relationship Id="rId1" Type="http://schemas.openxmlformats.org/officeDocument/2006/relationships/slideLayout" Target="../slideLayouts/slideLayout2.xml"/></Relationships>
</file>

<file path=ppt/slides/_rels/slide16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3.png"/><Relationship Id="rId1" Type="http://schemas.openxmlformats.org/officeDocument/2006/relationships/slideLayout" Target="../slideLayouts/slideLayout2.xml"/></Relationships>
</file>

<file path=ppt/slides/_rels/slide16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4.png"/><Relationship Id="rId1" Type="http://schemas.openxmlformats.org/officeDocument/2006/relationships/slideLayout" Target="../slideLayouts/slideLayout2.xml"/></Relationships>
</file>

<file path=ppt/slides/_rels/slide16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5.png"/><Relationship Id="rId1" Type="http://schemas.openxmlformats.org/officeDocument/2006/relationships/slideLayout" Target="../slideLayouts/slideLayout2.xml"/></Relationships>
</file>

<file path=ppt/slides/_rels/slide16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6.png"/><Relationship Id="rId1" Type="http://schemas.openxmlformats.org/officeDocument/2006/relationships/slideLayout" Target="../slideLayouts/slideLayout2.xml"/></Relationships>
</file>

<file path=ppt/slides/_rels/slide16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7.png"/><Relationship Id="rId1" Type="http://schemas.openxmlformats.org/officeDocument/2006/relationships/slideLayout" Target="../slideLayouts/slideLayout2.xml"/></Relationships>
</file>

<file path=ppt/slides/_rels/slide16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17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9.png"/><Relationship Id="rId1" Type="http://schemas.openxmlformats.org/officeDocument/2006/relationships/slideLayout" Target="../slideLayouts/slideLayout2.xml"/></Relationships>
</file>

<file path=ppt/slides/_rels/slide17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0.png"/><Relationship Id="rId1" Type="http://schemas.openxmlformats.org/officeDocument/2006/relationships/slideLayout" Target="../slideLayouts/slideLayout2.xml"/></Relationships>
</file>

<file path=ppt/slides/_rels/slide17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1.png"/><Relationship Id="rId1" Type="http://schemas.openxmlformats.org/officeDocument/2006/relationships/slideLayout" Target="../slideLayouts/slideLayout2.xml"/></Relationships>
</file>

<file path=ppt/slides/_rels/slide17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2.png"/><Relationship Id="rId1" Type="http://schemas.openxmlformats.org/officeDocument/2006/relationships/slideLayout" Target="../slideLayouts/slideLayout2.xml"/></Relationships>
</file>

<file path=ppt/slides/_rels/slide17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3.png"/><Relationship Id="rId1" Type="http://schemas.openxmlformats.org/officeDocument/2006/relationships/slideLayout" Target="../slideLayouts/slideLayout2.xml"/></Relationships>
</file>

<file path=ppt/slides/_rels/slide17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4.png"/><Relationship Id="rId1" Type="http://schemas.openxmlformats.org/officeDocument/2006/relationships/slideLayout" Target="../slideLayouts/slideLayout2.xml"/></Relationships>
</file>

<file path=ppt/slides/_rels/slide17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5.png"/><Relationship Id="rId1" Type="http://schemas.openxmlformats.org/officeDocument/2006/relationships/slideLayout" Target="../slideLayouts/slideLayout2.xml"/></Relationships>
</file>

<file path=ppt/slides/_rels/slide17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6.png"/><Relationship Id="rId1" Type="http://schemas.openxmlformats.org/officeDocument/2006/relationships/slideLayout" Target="../slideLayouts/slideLayout2.xml"/></Relationships>
</file>

<file path=ppt/slides/_rels/slide17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7.png"/><Relationship Id="rId1" Type="http://schemas.openxmlformats.org/officeDocument/2006/relationships/slideLayout" Target="../slideLayouts/slideLayout2.xml"/></Relationships>
</file>

<file path=ppt/slides/_rels/slide17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8.pn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17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9.png"/><Relationship Id="rId1" Type="http://schemas.openxmlformats.org/officeDocument/2006/relationships/slideLayout" Target="../slideLayouts/slideLayout2.xml"/></Relationships>
</file>

<file path=ppt/slides/_rels/slide17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0.png"/><Relationship Id="rId1" Type="http://schemas.openxmlformats.org/officeDocument/2006/relationships/slideLayout" Target="../slideLayouts/slideLayout2.xml"/></Relationships>
</file>

<file path=ppt/slides/_rels/slide17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1.pn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2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2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2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2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2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2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2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2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2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2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2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2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2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2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2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2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2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2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2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2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2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2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2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2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2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2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2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2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2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2.xml"/></Relationships>
</file>

<file path=ppt/slides/_rels/slide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2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7.png"/><Relationship Id="rId1" Type="http://schemas.openxmlformats.org/officeDocument/2006/relationships/slideLayout" Target="../slideLayouts/slideLayout2.xml"/></Relationships>
</file>

<file path=ppt/slides/_rels/slide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9.png"/><Relationship Id="rId1" Type="http://schemas.openxmlformats.org/officeDocument/2006/relationships/slideLayout" Target="../slideLayouts/slideLayout2.xml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/Relationships>
</file>

<file path=ppt/slides/_rels/slide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2.xml"/></Relationships>
</file>

<file path=ppt/slides/_rels/slide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2.xml"/></Relationships>
</file>

<file path=ppt/slides/_rels/slide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2.xml"/></Relationships>
</file>

<file path=ppt/slides/_rels/slide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2.xml"/></Relationships>
</file>

<file path=ppt/slides/_rels/slide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5.png"/><Relationship Id="rId1" Type="http://schemas.openxmlformats.org/officeDocument/2006/relationships/slideLayout" Target="../slideLayouts/slideLayout2.xml"/></Relationships>
</file>

<file path=ppt/slides/_rels/slide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6.png"/><Relationship Id="rId1" Type="http://schemas.openxmlformats.org/officeDocument/2006/relationships/slideLayout" Target="../slideLayouts/slideLayout2.xml"/></Relationships>
</file>

<file path=ppt/slides/_rels/slide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7.png"/><Relationship Id="rId1" Type="http://schemas.openxmlformats.org/officeDocument/2006/relationships/slideLayout" Target="../slideLayouts/slideLayout2.xml"/></Relationships>
</file>

<file path=ppt/slides/_rels/slide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2.xml"/></Relationships>
</file>

<file path=ppt/slides/_rels/slide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2.xml"/></Relationships>
</file>

<file path=ppt/slides/_rels/slide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2.xml"/></Relationships>
</file>

<file path=ppt/slides/_rels/slide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2.png"/><Relationship Id="rId1" Type="http://schemas.openxmlformats.org/officeDocument/2006/relationships/slideLayout" Target="../slideLayouts/slideLayout2.xml"/></Relationships>
</file>

<file path=ppt/slides/_rels/slide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3.png"/><Relationship Id="rId1" Type="http://schemas.openxmlformats.org/officeDocument/2006/relationships/slideLayout" Target="../slideLayouts/slideLayout2.xml"/></Relationships>
</file>

<file path=ppt/slides/_rels/slide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4.png"/><Relationship Id="rId1" Type="http://schemas.openxmlformats.org/officeDocument/2006/relationships/slideLayout" Target="../slideLayouts/slideLayout2.xml"/></Relationships>
</file>

<file path=ppt/slides/_rels/slide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2.xml"/></Relationships>
</file>

<file path=ppt/slides/_rels/slide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2.xml"/></Relationships>
</file>

<file path=ppt/slides/_rels/slide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7.png"/><Relationship Id="rId1" Type="http://schemas.openxmlformats.org/officeDocument/2006/relationships/slideLayout" Target="../slideLayouts/slideLayout2.xml"/></Relationships>
</file>

<file path=ppt/slides/_rels/slide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9.png"/><Relationship Id="rId1" Type="http://schemas.openxmlformats.org/officeDocument/2006/relationships/slideLayout" Target="../slideLayouts/slideLayout2.xml"/></Relationships>
</file>

<file path=ppt/slides/_rels/slide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.xml"/></Relationships>
</file>

<file path=ppt/slides/_rels/slide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1.png"/><Relationship Id="rId1" Type="http://schemas.openxmlformats.org/officeDocument/2006/relationships/slideLayout" Target="../slideLayouts/slideLayout2.xml"/></Relationships>
</file>

<file path=ppt/slides/_rels/slide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2.png"/><Relationship Id="rId1" Type="http://schemas.openxmlformats.org/officeDocument/2006/relationships/slideLayout" Target="../slideLayouts/slideLayout2.xml"/></Relationships>
</file>

<file path=ppt/slides/_rels/slide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3.png"/><Relationship Id="rId1" Type="http://schemas.openxmlformats.org/officeDocument/2006/relationships/slideLayout" Target="../slideLayouts/slideLayout2.xml"/></Relationships>
</file>

<file path=ppt/slides/_rels/slide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4.png"/><Relationship Id="rId1" Type="http://schemas.openxmlformats.org/officeDocument/2006/relationships/slideLayout" Target="../slideLayouts/slideLayout2.xml"/></Relationships>
</file>

<file path=ppt/slides/_rels/slide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5.png"/><Relationship Id="rId1" Type="http://schemas.openxmlformats.org/officeDocument/2006/relationships/slideLayout" Target="../slideLayouts/slideLayout2.xml"/></Relationships>
</file>

<file path=ppt/slides/_rels/slide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6.png"/><Relationship Id="rId1" Type="http://schemas.openxmlformats.org/officeDocument/2006/relationships/slideLayout" Target="../slideLayouts/slideLayout2.xml"/></Relationships>
</file>

<file path=ppt/slides/_rels/slide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7.png"/><Relationship Id="rId1" Type="http://schemas.openxmlformats.org/officeDocument/2006/relationships/slideLayout" Target="../slideLayouts/slideLayout2.xml"/></Relationships>
</file>

<file path=ppt/slides/_rels/slide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9.png"/><Relationship Id="rId1" Type="http://schemas.openxmlformats.org/officeDocument/2006/relationships/slideLayout" Target="../slideLayouts/slideLayout2.xml"/></Relationships>
</file>

<file path=ppt/slides/_rels/slide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.xml"/></Relationships>
</file>

<file path=ppt/slides/_rels/slide3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1.png"/><Relationship Id="rId1" Type="http://schemas.openxmlformats.org/officeDocument/2006/relationships/slideLayout" Target="../slideLayouts/slideLayout2.xml"/></Relationships>
</file>

<file path=ppt/slides/_rels/slide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2.png"/><Relationship Id="rId1" Type="http://schemas.openxmlformats.org/officeDocument/2006/relationships/slideLayout" Target="../slideLayouts/slideLayout2.xml"/></Relationships>
</file>

<file path=ppt/slides/_rels/slide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3.png"/><Relationship Id="rId1" Type="http://schemas.openxmlformats.org/officeDocument/2006/relationships/slideLayout" Target="../slideLayouts/slideLayout2.xml"/></Relationships>
</file>

<file path=ppt/slides/_rels/slide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4.png"/><Relationship Id="rId1" Type="http://schemas.openxmlformats.org/officeDocument/2006/relationships/slideLayout" Target="../slideLayouts/slideLayout2.xml"/></Relationships>
</file>

<file path=ppt/slides/_rels/slide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5.png"/><Relationship Id="rId1" Type="http://schemas.openxmlformats.org/officeDocument/2006/relationships/slideLayout" Target="../slideLayouts/slideLayout2.xml"/></Relationships>
</file>

<file path=ppt/slides/_rels/slide3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6.png"/><Relationship Id="rId1" Type="http://schemas.openxmlformats.org/officeDocument/2006/relationships/slideLayout" Target="../slideLayouts/slideLayout2.xml"/></Relationships>
</file>

<file path=ppt/slides/_rels/slide3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7.png"/><Relationship Id="rId1" Type="http://schemas.openxmlformats.org/officeDocument/2006/relationships/slideLayout" Target="../slideLayouts/slideLayout2.xml"/></Relationships>
</file>

<file path=ppt/slides/_rels/slide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9.png"/><Relationship Id="rId1" Type="http://schemas.openxmlformats.org/officeDocument/2006/relationships/slideLayout" Target="../slideLayouts/slideLayout2.xml"/></Relationships>
</file>

<file path=ppt/slides/_rels/slide3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/Relationships>
</file>

<file path=ppt/slides/_rels/slide3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2.xml"/></Relationships>
</file>

<file path=ppt/slides/_rels/slide3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2.png"/><Relationship Id="rId1" Type="http://schemas.openxmlformats.org/officeDocument/2006/relationships/slideLayout" Target="../slideLayouts/slideLayout2.xml"/></Relationships>
</file>

<file path=ppt/slides/_rels/slide3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3.png"/><Relationship Id="rId1" Type="http://schemas.openxmlformats.org/officeDocument/2006/relationships/slideLayout" Target="../slideLayouts/slideLayout2.xml"/></Relationships>
</file>

<file path=ppt/slides/_rels/slide3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4.png"/><Relationship Id="rId1" Type="http://schemas.openxmlformats.org/officeDocument/2006/relationships/slideLayout" Target="../slideLayouts/slideLayout2.xml"/></Relationships>
</file>

<file path=ppt/slides/_rels/slide3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5.png"/><Relationship Id="rId1" Type="http://schemas.openxmlformats.org/officeDocument/2006/relationships/slideLayout" Target="../slideLayouts/slideLayout2.xml"/></Relationships>
</file>

<file path=ppt/slides/_rels/slide3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6.png"/><Relationship Id="rId1" Type="http://schemas.openxmlformats.org/officeDocument/2006/relationships/slideLayout" Target="../slideLayouts/slideLayout2.xml"/></Relationships>
</file>

<file path=ppt/slides/_rels/slide3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7.png"/><Relationship Id="rId1" Type="http://schemas.openxmlformats.org/officeDocument/2006/relationships/slideLayout" Target="../slideLayouts/slideLayout2.xml"/></Relationships>
</file>

<file path=ppt/slides/_rels/slide3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9.png"/><Relationship Id="rId1" Type="http://schemas.openxmlformats.org/officeDocument/2006/relationships/slideLayout" Target="../slideLayouts/slideLayout2.xml"/></Relationships>
</file>

<file path=ppt/slides/_rels/slide3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2.xml"/></Relationships>
</file>

<file path=ppt/slides/_rels/slide3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1.png"/><Relationship Id="rId1" Type="http://schemas.openxmlformats.org/officeDocument/2006/relationships/slideLayout" Target="../slideLayouts/slideLayout2.xml"/></Relationships>
</file>

<file path=ppt/slides/_rels/slide3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2.png"/><Relationship Id="rId1" Type="http://schemas.openxmlformats.org/officeDocument/2006/relationships/slideLayout" Target="../slideLayouts/slideLayout2.xml"/></Relationships>
</file>

<file path=ppt/slides/_rels/slide3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3.png"/><Relationship Id="rId1" Type="http://schemas.openxmlformats.org/officeDocument/2006/relationships/slideLayout" Target="../slideLayouts/slideLayout2.xml"/></Relationships>
</file>

<file path=ppt/slides/_rels/slide3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4.png"/><Relationship Id="rId1" Type="http://schemas.openxmlformats.org/officeDocument/2006/relationships/slideLayout" Target="../slideLayouts/slideLayout2.xml"/></Relationships>
</file>

<file path=ppt/slides/_rels/slide3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5.png"/><Relationship Id="rId1" Type="http://schemas.openxmlformats.org/officeDocument/2006/relationships/slideLayout" Target="../slideLayouts/slideLayout2.xml"/></Relationships>
</file>

<file path=ppt/slides/_rels/slide3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6.png"/><Relationship Id="rId1" Type="http://schemas.openxmlformats.org/officeDocument/2006/relationships/slideLayout" Target="../slideLayouts/slideLayout2.xml"/></Relationships>
</file>

<file path=ppt/slides/_rels/slide3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7.png"/><Relationship Id="rId1" Type="http://schemas.openxmlformats.org/officeDocument/2006/relationships/slideLayout" Target="../slideLayouts/slideLayout2.xml"/></Relationships>
</file>

<file path=ppt/slides/_rels/slide3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9.png"/><Relationship Id="rId1" Type="http://schemas.openxmlformats.org/officeDocument/2006/relationships/slideLayout" Target="../slideLayouts/slideLayout2.xml"/></Relationships>
</file>

<file path=ppt/slides/_rels/slide3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2.xml"/></Relationships>
</file>

<file path=ppt/slides/_rels/slide3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1.png"/><Relationship Id="rId1" Type="http://schemas.openxmlformats.org/officeDocument/2006/relationships/slideLayout" Target="../slideLayouts/slideLayout2.xml"/></Relationships>
</file>

<file path=ppt/slides/_rels/slide3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2.png"/><Relationship Id="rId1" Type="http://schemas.openxmlformats.org/officeDocument/2006/relationships/slideLayout" Target="../slideLayouts/slideLayout2.xml"/></Relationships>
</file>

<file path=ppt/slides/_rels/slide3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3.png"/><Relationship Id="rId1" Type="http://schemas.openxmlformats.org/officeDocument/2006/relationships/slideLayout" Target="../slideLayouts/slideLayout2.xml"/></Relationships>
</file>

<file path=ppt/slides/_rels/slide3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4.png"/><Relationship Id="rId1" Type="http://schemas.openxmlformats.org/officeDocument/2006/relationships/slideLayout" Target="../slideLayouts/slideLayout2.xml"/></Relationships>
</file>

<file path=ppt/slides/_rels/slide3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5.png"/><Relationship Id="rId1" Type="http://schemas.openxmlformats.org/officeDocument/2006/relationships/slideLayout" Target="../slideLayouts/slideLayout2.xml"/></Relationships>
</file>

<file path=ppt/slides/_rels/slide3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6.png"/><Relationship Id="rId1" Type="http://schemas.openxmlformats.org/officeDocument/2006/relationships/slideLayout" Target="../slideLayouts/slideLayout2.xml"/></Relationships>
</file>

<file path=ppt/slides/_rels/slide3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7.png"/><Relationship Id="rId1" Type="http://schemas.openxmlformats.org/officeDocument/2006/relationships/slideLayout" Target="../slideLayouts/slideLayout2.xml"/></Relationships>
</file>

<file path=ppt/slides/_rels/slide3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9.png"/><Relationship Id="rId1" Type="http://schemas.openxmlformats.org/officeDocument/2006/relationships/slideLayout" Target="../slideLayouts/slideLayout2.xml"/></Relationships>
</file>

<file path=ppt/slides/_rels/slide3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2.xml"/></Relationships>
</file>

<file path=ppt/slides/_rels/slide3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1.png"/><Relationship Id="rId1" Type="http://schemas.openxmlformats.org/officeDocument/2006/relationships/slideLayout" Target="../slideLayouts/slideLayout2.xml"/></Relationships>
</file>

<file path=ppt/slides/_rels/slide3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2.png"/><Relationship Id="rId1" Type="http://schemas.openxmlformats.org/officeDocument/2006/relationships/slideLayout" Target="../slideLayouts/slideLayout2.xml"/></Relationships>
</file>

<file path=ppt/slides/_rels/slide3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3.png"/><Relationship Id="rId1" Type="http://schemas.openxmlformats.org/officeDocument/2006/relationships/slideLayout" Target="../slideLayouts/slideLayout2.xml"/></Relationships>
</file>

<file path=ppt/slides/_rels/slide3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4.png"/><Relationship Id="rId1" Type="http://schemas.openxmlformats.org/officeDocument/2006/relationships/slideLayout" Target="../slideLayouts/slideLayout2.xml"/></Relationships>
</file>

<file path=ppt/slides/_rels/slide3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5.png"/><Relationship Id="rId1" Type="http://schemas.openxmlformats.org/officeDocument/2006/relationships/slideLayout" Target="../slideLayouts/slideLayout2.xml"/></Relationships>
</file>

<file path=ppt/slides/_rels/slide3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6.png"/><Relationship Id="rId1" Type="http://schemas.openxmlformats.org/officeDocument/2006/relationships/slideLayout" Target="../slideLayouts/slideLayout2.xml"/></Relationships>
</file>

<file path=ppt/slides/_rels/slide3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7.png"/><Relationship Id="rId1" Type="http://schemas.openxmlformats.org/officeDocument/2006/relationships/slideLayout" Target="../slideLayouts/slideLayout2.xml"/></Relationships>
</file>

<file path=ppt/slides/_rels/slide3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9.png"/><Relationship Id="rId1" Type="http://schemas.openxmlformats.org/officeDocument/2006/relationships/slideLayout" Target="../slideLayouts/slideLayout2.xml"/></Relationships>
</file>

<file path=ppt/slides/_rels/slide3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2.xml"/></Relationships>
</file>

<file path=ppt/slides/_rels/slide3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1.png"/><Relationship Id="rId1" Type="http://schemas.openxmlformats.org/officeDocument/2006/relationships/slideLayout" Target="../slideLayouts/slideLayout2.xml"/></Relationships>
</file>

<file path=ppt/slides/_rels/slide3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2.png"/><Relationship Id="rId1" Type="http://schemas.openxmlformats.org/officeDocument/2006/relationships/slideLayout" Target="../slideLayouts/slideLayout2.xml"/></Relationships>
</file>

<file path=ppt/slides/_rels/slide3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3.png"/><Relationship Id="rId1" Type="http://schemas.openxmlformats.org/officeDocument/2006/relationships/slideLayout" Target="../slideLayouts/slideLayout2.xml"/></Relationships>
</file>

<file path=ppt/slides/_rels/slide3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4.png"/><Relationship Id="rId1" Type="http://schemas.openxmlformats.org/officeDocument/2006/relationships/slideLayout" Target="../slideLayouts/slideLayout2.xml"/></Relationships>
</file>

<file path=ppt/slides/_rels/slide3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5.png"/><Relationship Id="rId1" Type="http://schemas.openxmlformats.org/officeDocument/2006/relationships/slideLayout" Target="../slideLayouts/slideLayout2.xml"/></Relationships>
</file>

<file path=ppt/slides/_rels/slide3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6.png"/><Relationship Id="rId1" Type="http://schemas.openxmlformats.org/officeDocument/2006/relationships/slideLayout" Target="../slideLayouts/slideLayout2.xml"/></Relationships>
</file>

<file path=ppt/slides/_rels/slide3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7.png"/><Relationship Id="rId1" Type="http://schemas.openxmlformats.org/officeDocument/2006/relationships/slideLayout" Target="../slideLayouts/slideLayout2.xml"/></Relationships>
</file>

<file path=ppt/slides/_rels/slide3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9.png"/><Relationship Id="rId1" Type="http://schemas.openxmlformats.org/officeDocument/2006/relationships/slideLayout" Target="../slideLayouts/slideLayout2.xml"/></Relationships>
</file>

<file path=ppt/slides/_rels/slide3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2.xml"/></Relationships>
</file>

<file path=ppt/slides/_rels/slide3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1.png"/><Relationship Id="rId1" Type="http://schemas.openxmlformats.org/officeDocument/2006/relationships/slideLayout" Target="../slideLayouts/slideLayout2.xml"/></Relationships>
</file>

<file path=ppt/slides/_rels/slide3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2.png"/><Relationship Id="rId1" Type="http://schemas.openxmlformats.org/officeDocument/2006/relationships/slideLayout" Target="../slideLayouts/slideLayout2.xml"/></Relationships>
</file>

<file path=ppt/slides/_rels/slide3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3.png"/><Relationship Id="rId1" Type="http://schemas.openxmlformats.org/officeDocument/2006/relationships/slideLayout" Target="../slideLayouts/slideLayout2.xml"/></Relationships>
</file>

<file path=ppt/slides/_rels/slide3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4.png"/><Relationship Id="rId1" Type="http://schemas.openxmlformats.org/officeDocument/2006/relationships/slideLayout" Target="../slideLayouts/slideLayout2.xml"/></Relationships>
</file>

<file path=ppt/slides/_rels/slide3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5.png"/><Relationship Id="rId1" Type="http://schemas.openxmlformats.org/officeDocument/2006/relationships/slideLayout" Target="../slideLayouts/slideLayout2.xml"/></Relationships>
</file>

<file path=ppt/slides/_rels/slide3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6.png"/><Relationship Id="rId1" Type="http://schemas.openxmlformats.org/officeDocument/2006/relationships/slideLayout" Target="../slideLayouts/slideLayout2.xml"/></Relationships>
</file>

<file path=ppt/slides/_rels/slide3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7.png"/><Relationship Id="rId1" Type="http://schemas.openxmlformats.org/officeDocument/2006/relationships/slideLayout" Target="../slideLayouts/slideLayout2.xml"/></Relationships>
</file>

<file path=ppt/slides/_rels/slide3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9.png"/><Relationship Id="rId1" Type="http://schemas.openxmlformats.org/officeDocument/2006/relationships/slideLayout" Target="../slideLayouts/slideLayout2.xml"/></Relationships>
</file>

<file path=ppt/slides/_rels/slide3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2.xml"/></Relationships>
</file>

<file path=ppt/slides/_rels/slide3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1.png"/><Relationship Id="rId1" Type="http://schemas.openxmlformats.org/officeDocument/2006/relationships/slideLayout" Target="../slideLayouts/slideLayout2.xml"/></Relationships>
</file>

<file path=ppt/slides/_rels/slide3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2.png"/><Relationship Id="rId1" Type="http://schemas.openxmlformats.org/officeDocument/2006/relationships/slideLayout" Target="../slideLayouts/slideLayout2.xml"/></Relationships>
</file>

<file path=ppt/slides/_rels/slide3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3.png"/><Relationship Id="rId1" Type="http://schemas.openxmlformats.org/officeDocument/2006/relationships/slideLayout" Target="../slideLayouts/slideLayout2.xml"/></Relationships>
</file>

<file path=ppt/slides/_rels/slide3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4.png"/><Relationship Id="rId1" Type="http://schemas.openxmlformats.org/officeDocument/2006/relationships/slideLayout" Target="../slideLayouts/slideLayout2.xml"/></Relationships>
</file>

<file path=ppt/slides/_rels/slide3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5.png"/><Relationship Id="rId1" Type="http://schemas.openxmlformats.org/officeDocument/2006/relationships/slideLayout" Target="../slideLayouts/slideLayout2.xml"/></Relationships>
</file>

<file path=ppt/slides/_rels/slide3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6.png"/><Relationship Id="rId1" Type="http://schemas.openxmlformats.org/officeDocument/2006/relationships/slideLayout" Target="../slideLayouts/slideLayout2.xml"/></Relationships>
</file>

<file path=ppt/slides/_rels/slide3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7.png"/><Relationship Id="rId1" Type="http://schemas.openxmlformats.org/officeDocument/2006/relationships/slideLayout" Target="../slideLayouts/slideLayout2.xml"/></Relationships>
</file>

<file path=ppt/slides/_rels/slide3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9.png"/><Relationship Id="rId1" Type="http://schemas.openxmlformats.org/officeDocument/2006/relationships/slideLayout" Target="../slideLayouts/slideLayout2.xml"/></Relationships>
</file>

<file path=ppt/slides/_rels/slide3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2.xml"/></Relationships>
</file>

<file path=ppt/slides/_rels/slide3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1.png"/><Relationship Id="rId1" Type="http://schemas.openxmlformats.org/officeDocument/2006/relationships/slideLayout" Target="../slideLayouts/slideLayout2.xml"/></Relationships>
</file>

<file path=ppt/slides/_rels/slide3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2.png"/><Relationship Id="rId1" Type="http://schemas.openxmlformats.org/officeDocument/2006/relationships/slideLayout" Target="../slideLayouts/slideLayout2.xml"/></Relationships>
</file>

<file path=ppt/slides/_rels/slide3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3.png"/><Relationship Id="rId1" Type="http://schemas.openxmlformats.org/officeDocument/2006/relationships/slideLayout" Target="../slideLayouts/slideLayout2.xml"/></Relationships>
</file>

<file path=ppt/slides/_rels/slide3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4.png"/><Relationship Id="rId1" Type="http://schemas.openxmlformats.org/officeDocument/2006/relationships/slideLayout" Target="../slideLayouts/slideLayout2.xml"/></Relationships>
</file>

<file path=ppt/slides/_rels/slide3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5.png"/><Relationship Id="rId1" Type="http://schemas.openxmlformats.org/officeDocument/2006/relationships/slideLayout" Target="../slideLayouts/slideLayout2.xml"/></Relationships>
</file>

<file path=ppt/slides/_rels/slide3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6.png"/><Relationship Id="rId1" Type="http://schemas.openxmlformats.org/officeDocument/2006/relationships/slideLayout" Target="../slideLayouts/slideLayout2.xml"/></Relationships>
</file>

<file path=ppt/slides/_rels/slide3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7.png"/><Relationship Id="rId1" Type="http://schemas.openxmlformats.org/officeDocument/2006/relationships/slideLayout" Target="../slideLayouts/slideLayout2.xml"/></Relationships>
</file>

<file path=ppt/slides/_rels/slide3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9.png"/><Relationship Id="rId1" Type="http://schemas.openxmlformats.org/officeDocument/2006/relationships/slideLayout" Target="../slideLayouts/slideLayout2.xml"/></Relationships>
</file>

<file path=ppt/slides/_rels/slide3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2.xml"/></Relationships>
</file>

<file path=ppt/slides/_rels/slide3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1.png"/><Relationship Id="rId1" Type="http://schemas.openxmlformats.org/officeDocument/2006/relationships/slideLayout" Target="../slideLayouts/slideLayout2.xml"/></Relationships>
</file>

<file path=ppt/slides/_rels/slide3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2.png"/><Relationship Id="rId1" Type="http://schemas.openxmlformats.org/officeDocument/2006/relationships/slideLayout" Target="../slideLayouts/slideLayout2.xml"/></Relationships>
</file>

<file path=ppt/slides/_rels/slide3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3.png"/><Relationship Id="rId1" Type="http://schemas.openxmlformats.org/officeDocument/2006/relationships/slideLayout" Target="../slideLayouts/slideLayout2.xml"/></Relationships>
</file>

<file path=ppt/slides/_rels/slide3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4.png"/><Relationship Id="rId1" Type="http://schemas.openxmlformats.org/officeDocument/2006/relationships/slideLayout" Target="../slideLayouts/slideLayout2.xml"/></Relationships>
</file>

<file path=ppt/slides/_rels/slide3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5.png"/><Relationship Id="rId1" Type="http://schemas.openxmlformats.org/officeDocument/2006/relationships/slideLayout" Target="../slideLayouts/slideLayout2.xml"/></Relationships>
</file>

<file path=ppt/slides/_rels/slide3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6.png"/><Relationship Id="rId1" Type="http://schemas.openxmlformats.org/officeDocument/2006/relationships/slideLayout" Target="../slideLayouts/slideLayout2.xml"/></Relationships>
</file>

<file path=ppt/slides/_rels/slide3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7.png"/><Relationship Id="rId1" Type="http://schemas.openxmlformats.org/officeDocument/2006/relationships/slideLayout" Target="../slideLayouts/slideLayout2.xml"/></Relationships>
</file>

<file path=ppt/slides/_rels/slide3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9.png"/><Relationship Id="rId1" Type="http://schemas.openxmlformats.org/officeDocument/2006/relationships/slideLayout" Target="../slideLayouts/slideLayout2.xml"/></Relationships>
</file>

<file path=ppt/slides/_rels/slide4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2.xml"/></Relationships>
</file>

<file path=ppt/slides/_rels/slide4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1.png"/><Relationship Id="rId1" Type="http://schemas.openxmlformats.org/officeDocument/2006/relationships/slideLayout" Target="../slideLayouts/slideLayout2.xml"/></Relationships>
</file>

<file path=ppt/slides/_rels/slide4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2.png"/><Relationship Id="rId1" Type="http://schemas.openxmlformats.org/officeDocument/2006/relationships/slideLayout" Target="../slideLayouts/slideLayout2.xml"/></Relationships>
</file>

<file path=ppt/slides/_rels/slide4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3.png"/><Relationship Id="rId1" Type="http://schemas.openxmlformats.org/officeDocument/2006/relationships/slideLayout" Target="../slideLayouts/slideLayout2.xml"/></Relationships>
</file>

<file path=ppt/slides/_rels/slide4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4.png"/><Relationship Id="rId1" Type="http://schemas.openxmlformats.org/officeDocument/2006/relationships/slideLayout" Target="../slideLayouts/slideLayout2.xml"/></Relationships>
</file>

<file path=ppt/slides/_rels/slide4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5.png"/><Relationship Id="rId1" Type="http://schemas.openxmlformats.org/officeDocument/2006/relationships/slideLayout" Target="../slideLayouts/slideLayout2.xml"/></Relationships>
</file>

<file path=ppt/slides/_rels/slide4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6.png"/><Relationship Id="rId1" Type="http://schemas.openxmlformats.org/officeDocument/2006/relationships/slideLayout" Target="../slideLayouts/slideLayout2.xml"/></Relationships>
</file>

<file path=ppt/slides/_rels/slide4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7.png"/><Relationship Id="rId1" Type="http://schemas.openxmlformats.org/officeDocument/2006/relationships/slideLayout" Target="../slideLayouts/slideLayout2.xml"/></Relationships>
</file>

<file path=ppt/slides/_rels/slide4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9.png"/><Relationship Id="rId1" Type="http://schemas.openxmlformats.org/officeDocument/2006/relationships/slideLayout" Target="../slideLayouts/slideLayout2.xml"/></Relationships>
</file>

<file path=ppt/slides/_rels/slide4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2.xml"/></Relationships>
</file>

<file path=ppt/slides/_rels/slide4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1.png"/><Relationship Id="rId1" Type="http://schemas.openxmlformats.org/officeDocument/2006/relationships/slideLayout" Target="../slideLayouts/slideLayout2.xml"/></Relationships>
</file>

<file path=ppt/slides/_rels/slide4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2.png"/><Relationship Id="rId1" Type="http://schemas.openxmlformats.org/officeDocument/2006/relationships/slideLayout" Target="../slideLayouts/slideLayout2.xml"/></Relationships>
</file>

<file path=ppt/slides/_rels/slide4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3.png"/><Relationship Id="rId1" Type="http://schemas.openxmlformats.org/officeDocument/2006/relationships/slideLayout" Target="../slideLayouts/slideLayout2.xml"/></Relationships>
</file>

<file path=ppt/slides/_rels/slide4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4.png"/><Relationship Id="rId1" Type="http://schemas.openxmlformats.org/officeDocument/2006/relationships/slideLayout" Target="../slideLayouts/slideLayout2.xml"/></Relationships>
</file>

<file path=ppt/slides/_rels/slide4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5.png"/><Relationship Id="rId1" Type="http://schemas.openxmlformats.org/officeDocument/2006/relationships/slideLayout" Target="../slideLayouts/slideLayout2.xml"/></Relationships>
</file>

<file path=ppt/slides/_rels/slide4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6.png"/><Relationship Id="rId1" Type="http://schemas.openxmlformats.org/officeDocument/2006/relationships/slideLayout" Target="../slideLayouts/slideLayout2.xml"/></Relationships>
</file>

<file path=ppt/slides/_rels/slide4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7.png"/><Relationship Id="rId1" Type="http://schemas.openxmlformats.org/officeDocument/2006/relationships/slideLayout" Target="../slideLayouts/slideLayout2.xml"/></Relationships>
</file>

<file path=ppt/slides/_rels/slide4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9.png"/><Relationship Id="rId1" Type="http://schemas.openxmlformats.org/officeDocument/2006/relationships/slideLayout" Target="../slideLayouts/slideLayout2.xml"/></Relationships>
</file>

<file path=ppt/slides/_rels/slide4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2.xml"/></Relationships>
</file>

<file path=ppt/slides/_rels/slide4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1.png"/><Relationship Id="rId1" Type="http://schemas.openxmlformats.org/officeDocument/2006/relationships/slideLayout" Target="../slideLayouts/slideLayout2.xml"/></Relationships>
</file>

<file path=ppt/slides/_rels/slide4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2.png"/><Relationship Id="rId1" Type="http://schemas.openxmlformats.org/officeDocument/2006/relationships/slideLayout" Target="../slideLayouts/slideLayout2.xml"/></Relationships>
</file>

<file path=ppt/slides/_rels/slide4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3.png"/><Relationship Id="rId1" Type="http://schemas.openxmlformats.org/officeDocument/2006/relationships/slideLayout" Target="../slideLayouts/slideLayout2.xml"/></Relationships>
</file>

<file path=ppt/slides/_rels/slide4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4.png"/><Relationship Id="rId1" Type="http://schemas.openxmlformats.org/officeDocument/2006/relationships/slideLayout" Target="../slideLayouts/slideLayout2.xml"/></Relationships>
</file>

<file path=ppt/slides/_rels/slide4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5.png"/><Relationship Id="rId1" Type="http://schemas.openxmlformats.org/officeDocument/2006/relationships/slideLayout" Target="../slideLayouts/slideLayout2.xml"/></Relationships>
</file>

<file path=ppt/slides/_rels/slide4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6.png"/><Relationship Id="rId1" Type="http://schemas.openxmlformats.org/officeDocument/2006/relationships/slideLayout" Target="../slideLayouts/slideLayout2.xml"/></Relationships>
</file>

<file path=ppt/slides/_rels/slide4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7.png"/><Relationship Id="rId1" Type="http://schemas.openxmlformats.org/officeDocument/2006/relationships/slideLayout" Target="../slideLayouts/slideLayout2.xml"/></Relationships>
</file>

<file path=ppt/slides/_rels/slide4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9.png"/><Relationship Id="rId1" Type="http://schemas.openxmlformats.org/officeDocument/2006/relationships/slideLayout" Target="../slideLayouts/slideLayout2.xml"/></Relationships>
</file>

<file path=ppt/slides/_rels/slide4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2.xml"/></Relationships>
</file>

<file path=ppt/slides/_rels/slide4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1.png"/><Relationship Id="rId1" Type="http://schemas.openxmlformats.org/officeDocument/2006/relationships/slideLayout" Target="../slideLayouts/slideLayout2.xml"/></Relationships>
</file>

<file path=ppt/slides/_rels/slide4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2.png"/><Relationship Id="rId1" Type="http://schemas.openxmlformats.org/officeDocument/2006/relationships/slideLayout" Target="../slideLayouts/slideLayout2.xml"/></Relationships>
</file>

<file path=ppt/slides/_rels/slide4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3.png"/><Relationship Id="rId1" Type="http://schemas.openxmlformats.org/officeDocument/2006/relationships/slideLayout" Target="../slideLayouts/slideLayout2.xml"/></Relationships>
</file>

<file path=ppt/slides/_rels/slide4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4.png"/><Relationship Id="rId1" Type="http://schemas.openxmlformats.org/officeDocument/2006/relationships/slideLayout" Target="../slideLayouts/slideLayout2.xml"/></Relationships>
</file>

<file path=ppt/slides/_rels/slide4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5.png"/><Relationship Id="rId1" Type="http://schemas.openxmlformats.org/officeDocument/2006/relationships/slideLayout" Target="../slideLayouts/slideLayout2.xml"/></Relationships>
</file>

<file path=ppt/slides/_rels/slide4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6.png"/><Relationship Id="rId1" Type="http://schemas.openxmlformats.org/officeDocument/2006/relationships/slideLayout" Target="../slideLayouts/slideLayout2.xml"/></Relationships>
</file>

<file path=ppt/slides/_rels/slide4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7.png"/><Relationship Id="rId1" Type="http://schemas.openxmlformats.org/officeDocument/2006/relationships/slideLayout" Target="../slideLayouts/slideLayout2.xml"/></Relationships>
</file>

<file path=ppt/slides/_rels/slide4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9.png"/><Relationship Id="rId1" Type="http://schemas.openxmlformats.org/officeDocument/2006/relationships/slideLayout" Target="../slideLayouts/slideLayout2.xml"/></Relationships>
</file>

<file path=ppt/slides/_rels/slide4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2.xml"/></Relationships>
</file>

<file path=ppt/slides/_rels/slide4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1.png"/><Relationship Id="rId1" Type="http://schemas.openxmlformats.org/officeDocument/2006/relationships/slideLayout" Target="../slideLayouts/slideLayout2.xml"/></Relationships>
</file>

<file path=ppt/slides/_rels/slide4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2.png"/><Relationship Id="rId1" Type="http://schemas.openxmlformats.org/officeDocument/2006/relationships/slideLayout" Target="../slideLayouts/slideLayout2.xml"/></Relationships>
</file>

<file path=ppt/slides/_rels/slide4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3.png"/><Relationship Id="rId1" Type="http://schemas.openxmlformats.org/officeDocument/2006/relationships/slideLayout" Target="../slideLayouts/slideLayout2.xml"/></Relationships>
</file>

<file path=ppt/slides/_rels/slide4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4.png"/><Relationship Id="rId1" Type="http://schemas.openxmlformats.org/officeDocument/2006/relationships/slideLayout" Target="../slideLayouts/slideLayout2.xml"/></Relationships>
</file>

<file path=ppt/slides/_rels/slide4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5.png"/><Relationship Id="rId1" Type="http://schemas.openxmlformats.org/officeDocument/2006/relationships/slideLayout" Target="../slideLayouts/slideLayout2.xml"/></Relationships>
</file>

<file path=ppt/slides/_rels/slide4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6.png"/><Relationship Id="rId1" Type="http://schemas.openxmlformats.org/officeDocument/2006/relationships/slideLayout" Target="../slideLayouts/slideLayout2.xml"/></Relationships>
</file>

<file path=ppt/slides/_rels/slide4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7.png"/><Relationship Id="rId1" Type="http://schemas.openxmlformats.org/officeDocument/2006/relationships/slideLayout" Target="../slideLayouts/slideLayout2.xml"/></Relationships>
</file>

<file path=ppt/slides/_rels/slide4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9.png"/><Relationship Id="rId1" Type="http://schemas.openxmlformats.org/officeDocument/2006/relationships/slideLayout" Target="../slideLayouts/slideLayout2.xml"/></Relationships>
</file>

<file path=ppt/slides/_rels/slide4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2.xml"/></Relationships>
</file>

<file path=ppt/slides/_rels/slide4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1.png"/><Relationship Id="rId1" Type="http://schemas.openxmlformats.org/officeDocument/2006/relationships/slideLayout" Target="../slideLayouts/slideLayout2.xml"/></Relationships>
</file>

<file path=ppt/slides/_rels/slide4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2.png"/><Relationship Id="rId1" Type="http://schemas.openxmlformats.org/officeDocument/2006/relationships/slideLayout" Target="../slideLayouts/slideLayout2.xml"/></Relationships>
</file>

<file path=ppt/slides/_rels/slide4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3.png"/><Relationship Id="rId1" Type="http://schemas.openxmlformats.org/officeDocument/2006/relationships/slideLayout" Target="../slideLayouts/slideLayout2.xml"/></Relationships>
</file>

<file path=ppt/slides/_rels/slide4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4.png"/><Relationship Id="rId1" Type="http://schemas.openxmlformats.org/officeDocument/2006/relationships/slideLayout" Target="../slideLayouts/slideLayout2.xml"/></Relationships>
</file>

<file path=ppt/slides/_rels/slide4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5.png"/><Relationship Id="rId1" Type="http://schemas.openxmlformats.org/officeDocument/2006/relationships/slideLayout" Target="../slideLayouts/slideLayout2.xml"/></Relationships>
</file>

<file path=ppt/slides/_rels/slide4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6.png"/><Relationship Id="rId1" Type="http://schemas.openxmlformats.org/officeDocument/2006/relationships/slideLayout" Target="../slideLayouts/slideLayout2.xml"/></Relationships>
</file>

<file path=ppt/slides/_rels/slide4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7.png"/><Relationship Id="rId1" Type="http://schemas.openxmlformats.org/officeDocument/2006/relationships/slideLayout" Target="../slideLayouts/slideLayout2.xml"/></Relationships>
</file>

<file path=ppt/slides/_rels/slide4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9.png"/><Relationship Id="rId1" Type="http://schemas.openxmlformats.org/officeDocument/2006/relationships/slideLayout" Target="../slideLayouts/slideLayout2.xml"/></Relationships>
</file>

<file path=ppt/slides/_rels/slide4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2.xml"/></Relationships>
</file>

<file path=ppt/slides/_rels/slide4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1.png"/><Relationship Id="rId1" Type="http://schemas.openxmlformats.org/officeDocument/2006/relationships/slideLayout" Target="../slideLayouts/slideLayout2.xml"/></Relationships>
</file>

<file path=ppt/slides/_rels/slide4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2.png"/><Relationship Id="rId1" Type="http://schemas.openxmlformats.org/officeDocument/2006/relationships/slideLayout" Target="../slideLayouts/slideLayout2.xml"/></Relationships>
</file>

<file path=ppt/slides/_rels/slide4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3.png"/><Relationship Id="rId1" Type="http://schemas.openxmlformats.org/officeDocument/2006/relationships/slideLayout" Target="../slideLayouts/slideLayout2.xml"/></Relationships>
</file>

<file path=ppt/slides/_rels/slide4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4.png"/><Relationship Id="rId1" Type="http://schemas.openxmlformats.org/officeDocument/2006/relationships/slideLayout" Target="../slideLayouts/slideLayout2.xml"/></Relationships>
</file>

<file path=ppt/slides/_rels/slide4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5.png"/><Relationship Id="rId1" Type="http://schemas.openxmlformats.org/officeDocument/2006/relationships/slideLayout" Target="../slideLayouts/slideLayout2.xml"/></Relationships>
</file>

<file path=ppt/slides/_rels/slide4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6.png"/><Relationship Id="rId1" Type="http://schemas.openxmlformats.org/officeDocument/2006/relationships/slideLayout" Target="../slideLayouts/slideLayout2.xml"/></Relationships>
</file>

<file path=ppt/slides/_rels/slide4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7.png"/><Relationship Id="rId1" Type="http://schemas.openxmlformats.org/officeDocument/2006/relationships/slideLayout" Target="../slideLayouts/slideLayout2.xml"/></Relationships>
</file>

<file path=ppt/slides/_rels/slide4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9.png"/><Relationship Id="rId1" Type="http://schemas.openxmlformats.org/officeDocument/2006/relationships/slideLayout" Target="../slideLayouts/slideLayout2.xml"/></Relationships>
</file>

<file path=ppt/slides/_rels/slide4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0.png"/><Relationship Id="rId1" Type="http://schemas.openxmlformats.org/officeDocument/2006/relationships/slideLayout" Target="../slideLayouts/slideLayout2.xml"/></Relationships>
</file>

<file path=ppt/slides/_rels/slide4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1.png"/><Relationship Id="rId1" Type="http://schemas.openxmlformats.org/officeDocument/2006/relationships/slideLayout" Target="../slideLayouts/slideLayout2.xml"/></Relationships>
</file>

<file path=ppt/slides/_rels/slide4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2.png"/><Relationship Id="rId1" Type="http://schemas.openxmlformats.org/officeDocument/2006/relationships/slideLayout" Target="../slideLayouts/slideLayout2.xml"/></Relationships>
</file>

<file path=ppt/slides/_rels/slide4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3.png"/><Relationship Id="rId1" Type="http://schemas.openxmlformats.org/officeDocument/2006/relationships/slideLayout" Target="../slideLayouts/slideLayout2.xml"/></Relationships>
</file>

<file path=ppt/slides/_rels/slide4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4.png"/><Relationship Id="rId1" Type="http://schemas.openxmlformats.org/officeDocument/2006/relationships/slideLayout" Target="../slideLayouts/slideLayout2.xml"/></Relationships>
</file>

<file path=ppt/slides/_rels/slide4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5.png"/><Relationship Id="rId1" Type="http://schemas.openxmlformats.org/officeDocument/2006/relationships/slideLayout" Target="../slideLayouts/slideLayout2.xml"/></Relationships>
</file>

<file path=ppt/slides/_rels/slide4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6.png"/><Relationship Id="rId1" Type="http://schemas.openxmlformats.org/officeDocument/2006/relationships/slideLayout" Target="../slideLayouts/slideLayout2.xml"/></Relationships>
</file>

<file path=ppt/slides/_rels/slide4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7.png"/><Relationship Id="rId1" Type="http://schemas.openxmlformats.org/officeDocument/2006/relationships/slideLayout" Target="../slideLayouts/slideLayout2.xml"/></Relationships>
</file>

<file path=ppt/slides/_rels/slide4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9.png"/><Relationship Id="rId1" Type="http://schemas.openxmlformats.org/officeDocument/2006/relationships/slideLayout" Target="../slideLayouts/slideLayout2.xml"/></Relationships>
</file>

<file path=ppt/slides/_rels/slide4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0.png"/><Relationship Id="rId1" Type="http://schemas.openxmlformats.org/officeDocument/2006/relationships/slideLayout" Target="../slideLayouts/slideLayout2.xml"/></Relationships>
</file>

<file path=ppt/slides/_rels/slide4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1.png"/><Relationship Id="rId1" Type="http://schemas.openxmlformats.org/officeDocument/2006/relationships/slideLayout" Target="../slideLayouts/slideLayout2.xml"/></Relationships>
</file>

<file path=ppt/slides/_rels/slide4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2.png"/><Relationship Id="rId1" Type="http://schemas.openxmlformats.org/officeDocument/2006/relationships/slideLayout" Target="../slideLayouts/slideLayout2.xml"/></Relationships>
</file>

<file path=ppt/slides/_rels/slide4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3.png"/><Relationship Id="rId1" Type="http://schemas.openxmlformats.org/officeDocument/2006/relationships/slideLayout" Target="../slideLayouts/slideLayout2.xml"/></Relationships>
</file>

<file path=ppt/slides/_rels/slide4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4.png"/><Relationship Id="rId1" Type="http://schemas.openxmlformats.org/officeDocument/2006/relationships/slideLayout" Target="../slideLayouts/slideLayout2.xml"/></Relationships>
</file>

<file path=ppt/slides/_rels/slide4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5.png"/><Relationship Id="rId1" Type="http://schemas.openxmlformats.org/officeDocument/2006/relationships/slideLayout" Target="../slideLayouts/slideLayout2.xml"/></Relationships>
</file>

<file path=ppt/slides/_rels/slide4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6.png"/><Relationship Id="rId1" Type="http://schemas.openxmlformats.org/officeDocument/2006/relationships/slideLayout" Target="../slideLayouts/slideLayout2.xml"/></Relationships>
</file>

<file path=ppt/slides/_rels/slide4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7.png"/><Relationship Id="rId1" Type="http://schemas.openxmlformats.org/officeDocument/2006/relationships/slideLayout" Target="../slideLayouts/slideLayout2.xml"/></Relationships>
</file>

<file path=ppt/slides/_rels/slide4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9.png"/><Relationship Id="rId1" Type="http://schemas.openxmlformats.org/officeDocument/2006/relationships/slideLayout" Target="../slideLayouts/slideLayout2.xml"/></Relationships>
</file>

<file path=ppt/slides/_rels/slide4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2.xml"/></Relationships>
</file>

<file path=ppt/slides/_rels/slide4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1.png"/><Relationship Id="rId1" Type="http://schemas.openxmlformats.org/officeDocument/2006/relationships/slideLayout" Target="../slideLayouts/slideLayout2.xml"/></Relationships>
</file>

<file path=ppt/slides/_rels/slide4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2.png"/><Relationship Id="rId1" Type="http://schemas.openxmlformats.org/officeDocument/2006/relationships/slideLayout" Target="../slideLayouts/slideLayout2.xml"/></Relationships>
</file>

<file path=ppt/slides/_rels/slide4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3.png"/><Relationship Id="rId1" Type="http://schemas.openxmlformats.org/officeDocument/2006/relationships/slideLayout" Target="../slideLayouts/slideLayout2.xml"/></Relationships>
</file>

<file path=ppt/slides/_rels/slide4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4.png"/><Relationship Id="rId1" Type="http://schemas.openxmlformats.org/officeDocument/2006/relationships/slideLayout" Target="../slideLayouts/slideLayout2.xml"/></Relationships>
</file>

<file path=ppt/slides/_rels/slide4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5.png"/><Relationship Id="rId1" Type="http://schemas.openxmlformats.org/officeDocument/2006/relationships/slideLayout" Target="../slideLayouts/slideLayout2.xml"/></Relationships>
</file>

<file path=ppt/slides/_rels/slide4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6.png"/><Relationship Id="rId1" Type="http://schemas.openxmlformats.org/officeDocument/2006/relationships/slideLayout" Target="../slideLayouts/slideLayout2.xml"/></Relationships>
</file>

<file path=ppt/slides/_rels/slide4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7.png"/><Relationship Id="rId1" Type="http://schemas.openxmlformats.org/officeDocument/2006/relationships/slideLayout" Target="../slideLayouts/slideLayout2.xml"/></Relationships>
</file>

<file path=ppt/slides/_rels/slide4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9.png"/><Relationship Id="rId1" Type="http://schemas.openxmlformats.org/officeDocument/2006/relationships/slideLayout" Target="../slideLayouts/slideLayout2.xml"/></Relationships>
</file>

<file path=ppt/slides/_rels/slide5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2.xml"/></Relationships>
</file>

<file path=ppt/slides/_rels/slide5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1.png"/><Relationship Id="rId1" Type="http://schemas.openxmlformats.org/officeDocument/2006/relationships/slideLayout" Target="../slideLayouts/slideLayout2.xml"/></Relationships>
</file>

<file path=ppt/slides/_rels/slide5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2.png"/><Relationship Id="rId1" Type="http://schemas.openxmlformats.org/officeDocument/2006/relationships/slideLayout" Target="../slideLayouts/slideLayout2.xml"/></Relationships>
</file>

<file path=ppt/slides/_rels/slide5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3.png"/><Relationship Id="rId1" Type="http://schemas.openxmlformats.org/officeDocument/2006/relationships/slideLayout" Target="../slideLayouts/slideLayout2.xml"/></Relationships>
</file>

<file path=ppt/slides/_rels/slide5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4.png"/><Relationship Id="rId1" Type="http://schemas.openxmlformats.org/officeDocument/2006/relationships/slideLayout" Target="../slideLayouts/slideLayout2.xml"/></Relationships>
</file>

<file path=ppt/slides/_rels/slide5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5.png"/><Relationship Id="rId1" Type="http://schemas.openxmlformats.org/officeDocument/2006/relationships/slideLayout" Target="../slideLayouts/slideLayout2.xml"/></Relationships>
</file>

<file path=ppt/slides/_rels/slide5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6.png"/><Relationship Id="rId1" Type="http://schemas.openxmlformats.org/officeDocument/2006/relationships/slideLayout" Target="../slideLayouts/slideLayout2.xml"/></Relationships>
</file>

<file path=ppt/slides/_rels/slide5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7.png"/><Relationship Id="rId1" Type="http://schemas.openxmlformats.org/officeDocument/2006/relationships/slideLayout" Target="../slideLayouts/slideLayout2.xml"/></Relationships>
</file>

<file path=ppt/slides/_rels/slide5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9.png"/><Relationship Id="rId1" Type="http://schemas.openxmlformats.org/officeDocument/2006/relationships/slideLayout" Target="../slideLayouts/slideLayout2.xml"/></Relationships>
</file>

<file path=ppt/slides/_rels/slide5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2.xml"/></Relationships>
</file>

<file path=ppt/slides/_rels/slide5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1.png"/><Relationship Id="rId1" Type="http://schemas.openxmlformats.org/officeDocument/2006/relationships/slideLayout" Target="../slideLayouts/slideLayout2.xml"/></Relationships>
</file>

<file path=ppt/slides/_rels/slide5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2.png"/><Relationship Id="rId1" Type="http://schemas.openxmlformats.org/officeDocument/2006/relationships/slideLayout" Target="../slideLayouts/slideLayout2.xml"/></Relationships>
</file>

<file path=ppt/slides/_rels/slide5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3.png"/><Relationship Id="rId1" Type="http://schemas.openxmlformats.org/officeDocument/2006/relationships/slideLayout" Target="../slideLayouts/slideLayout2.xml"/></Relationships>
</file>

<file path=ppt/slides/_rels/slide5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4.png"/><Relationship Id="rId1" Type="http://schemas.openxmlformats.org/officeDocument/2006/relationships/slideLayout" Target="../slideLayouts/slideLayout2.xml"/></Relationships>
</file>

<file path=ppt/slides/_rels/slide5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5.png"/><Relationship Id="rId1" Type="http://schemas.openxmlformats.org/officeDocument/2006/relationships/slideLayout" Target="../slideLayouts/slideLayout2.xml"/></Relationships>
</file>

<file path=ppt/slides/_rels/slide5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6.png"/><Relationship Id="rId1" Type="http://schemas.openxmlformats.org/officeDocument/2006/relationships/slideLayout" Target="../slideLayouts/slideLayout2.xml"/></Relationships>
</file>

<file path=ppt/slides/_rels/slide5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7.png"/><Relationship Id="rId1" Type="http://schemas.openxmlformats.org/officeDocument/2006/relationships/slideLayout" Target="../slideLayouts/slideLayout2.xml"/></Relationships>
</file>

<file path=ppt/slides/_rels/slide5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9.png"/><Relationship Id="rId1" Type="http://schemas.openxmlformats.org/officeDocument/2006/relationships/slideLayout" Target="../slideLayouts/slideLayout2.xml"/></Relationships>
</file>

<file path=ppt/slides/_rels/slide5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0.png"/><Relationship Id="rId1" Type="http://schemas.openxmlformats.org/officeDocument/2006/relationships/slideLayout" Target="../slideLayouts/slideLayout2.xml"/></Relationships>
</file>

<file path=ppt/slides/_rels/slide5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1.png"/><Relationship Id="rId1" Type="http://schemas.openxmlformats.org/officeDocument/2006/relationships/slideLayout" Target="../slideLayouts/slideLayout2.xml"/></Relationships>
</file>

<file path=ppt/slides/_rels/slide5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2.png"/><Relationship Id="rId1" Type="http://schemas.openxmlformats.org/officeDocument/2006/relationships/slideLayout" Target="../slideLayouts/slideLayout2.xml"/></Relationships>
</file>

<file path=ppt/slides/_rels/slide5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3.png"/><Relationship Id="rId1" Type="http://schemas.openxmlformats.org/officeDocument/2006/relationships/slideLayout" Target="../slideLayouts/slideLayout2.xml"/></Relationships>
</file>

<file path=ppt/slides/_rels/slide5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4.png"/><Relationship Id="rId1" Type="http://schemas.openxmlformats.org/officeDocument/2006/relationships/slideLayout" Target="../slideLayouts/slideLayout2.xml"/></Relationships>
</file>

<file path=ppt/slides/_rels/slide5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5.png"/><Relationship Id="rId1" Type="http://schemas.openxmlformats.org/officeDocument/2006/relationships/slideLayout" Target="../slideLayouts/slideLayout2.xml"/></Relationships>
</file>

<file path=ppt/slides/_rels/slide5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6.png"/><Relationship Id="rId1" Type="http://schemas.openxmlformats.org/officeDocument/2006/relationships/slideLayout" Target="../slideLayouts/slideLayout2.xml"/></Relationships>
</file>

<file path=ppt/slides/_rels/slide5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7.png"/><Relationship Id="rId1" Type="http://schemas.openxmlformats.org/officeDocument/2006/relationships/slideLayout" Target="../slideLayouts/slideLayout2.xml"/></Relationships>
</file>

<file path=ppt/slides/_rels/slide5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9.png"/><Relationship Id="rId1" Type="http://schemas.openxmlformats.org/officeDocument/2006/relationships/slideLayout" Target="../slideLayouts/slideLayout2.xml"/></Relationships>
</file>

<file path=ppt/slides/_rels/slide5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0.png"/><Relationship Id="rId1" Type="http://schemas.openxmlformats.org/officeDocument/2006/relationships/slideLayout" Target="../slideLayouts/slideLayout2.xml"/></Relationships>
</file>

<file path=ppt/slides/_rels/slide5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1.png"/><Relationship Id="rId1" Type="http://schemas.openxmlformats.org/officeDocument/2006/relationships/slideLayout" Target="../slideLayouts/slideLayout2.xml"/></Relationships>
</file>

<file path=ppt/slides/_rels/slide5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2.png"/><Relationship Id="rId1" Type="http://schemas.openxmlformats.org/officeDocument/2006/relationships/slideLayout" Target="../slideLayouts/slideLayout2.xml"/></Relationships>
</file>

<file path=ppt/slides/_rels/slide5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3.png"/><Relationship Id="rId1" Type="http://schemas.openxmlformats.org/officeDocument/2006/relationships/slideLayout" Target="../slideLayouts/slideLayout2.xml"/></Relationships>
</file>

<file path=ppt/slides/_rels/slide5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4.png"/><Relationship Id="rId1" Type="http://schemas.openxmlformats.org/officeDocument/2006/relationships/slideLayout" Target="../slideLayouts/slideLayout2.xml"/></Relationships>
</file>

<file path=ppt/slides/_rels/slide5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5.png"/><Relationship Id="rId1" Type="http://schemas.openxmlformats.org/officeDocument/2006/relationships/slideLayout" Target="../slideLayouts/slideLayout2.xml"/></Relationships>
</file>

<file path=ppt/slides/_rels/slide5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6.png"/><Relationship Id="rId1" Type="http://schemas.openxmlformats.org/officeDocument/2006/relationships/slideLayout" Target="../slideLayouts/slideLayout2.xml"/></Relationships>
</file>

<file path=ppt/slides/_rels/slide5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7.png"/><Relationship Id="rId1" Type="http://schemas.openxmlformats.org/officeDocument/2006/relationships/slideLayout" Target="../slideLayouts/slideLayout2.xml"/></Relationships>
</file>

<file path=ppt/slides/_rels/slide5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9.png"/><Relationship Id="rId1" Type="http://schemas.openxmlformats.org/officeDocument/2006/relationships/slideLayout" Target="../slideLayouts/slideLayout2.xml"/></Relationships>
</file>

<file path=ppt/slides/_rels/slide5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0.png"/><Relationship Id="rId1" Type="http://schemas.openxmlformats.org/officeDocument/2006/relationships/slideLayout" Target="../slideLayouts/slideLayout2.xml"/></Relationships>
</file>

<file path=ppt/slides/_rels/slide5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1.png"/><Relationship Id="rId1" Type="http://schemas.openxmlformats.org/officeDocument/2006/relationships/slideLayout" Target="../slideLayouts/slideLayout2.xml"/></Relationships>
</file>

<file path=ppt/slides/_rels/slide5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2.png"/><Relationship Id="rId1" Type="http://schemas.openxmlformats.org/officeDocument/2006/relationships/slideLayout" Target="../slideLayouts/slideLayout2.xml"/></Relationships>
</file>

<file path=ppt/slides/_rels/slide5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3.png"/><Relationship Id="rId1" Type="http://schemas.openxmlformats.org/officeDocument/2006/relationships/slideLayout" Target="../slideLayouts/slideLayout2.xml"/></Relationships>
</file>

<file path=ppt/slides/_rels/slide5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4.png"/><Relationship Id="rId1" Type="http://schemas.openxmlformats.org/officeDocument/2006/relationships/slideLayout" Target="../slideLayouts/slideLayout2.xml"/></Relationships>
</file>

<file path=ppt/slides/_rels/slide5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5.png"/><Relationship Id="rId1" Type="http://schemas.openxmlformats.org/officeDocument/2006/relationships/slideLayout" Target="../slideLayouts/slideLayout2.xml"/></Relationships>
</file>

<file path=ppt/slides/_rels/slide5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6.png"/><Relationship Id="rId1" Type="http://schemas.openxmlformats.org/officeDocument/2006/relationships/slideLayout" Target="../slideLayouts/slideLayout2.xml"/></Relationships>
</file>

<file path=ppt/slides/_rels/slide5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7.png"/><Relationship Id="rId1" Type="http://schemas.openxmlformats.org/officeDocument/2006/relationships/slideLayout" Target="../slideLayouts/slideLayout2.xml"/></Relationships>
</file>

<file path=ppt/slides/_rels/slide5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9.png"/><Relationship Id="rId1" Type="http://schemas.openxmlformats.org/officeDocument/2006/relationships/slideLayout" Target="../slideLayouts/slideLayout2.xml"/></Relationships>
</file>

<file path=ppt/slides/_rels/slide5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0.png"/><Relationship Id="rId1" Type="http://schemas.openxmlformats.org/officeDocument/2006/relationships/slideLayout" Target="../slideLayouts/slideLayout2.xml"/></Relationships>
</file>

<file path=ppt/slides/_rels/slide5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1.png"/><Relationship Id="rId1" Type="http://schemas.openxmlformats.org/officeDocument/2006/relationships/slideLayout" Target="../slideLayouts/slideLayout2.xml"/></Relationships>
</file>

<file path=ppt/slides/_rels/slide5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2.png"/><Relationship Id="rId1" Type="http://schemas.openxmlformats.org/officeDocument/2006/relationships/slideLayout" Target="../slideLayouts/slideLayout2.xml"/></Relationships>
</file>

<file path=ppt/slides/_rels/slide5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3.png"/><Relationship Id="rId1" Type="http://schemas.openxmlformats.org/officeDocument/2006/relationships/slideLayout" Target="../slideLayouts/slideLayout2.xml"/></Relationships>
</file>

<file path=ppt/slides/_rels/slide5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4.png"/><Relationship Id="rId1" Type="http://schemas.openxmlformats.org/officeDocument/2006/relationships/slideLayout" Target="../slideLayouts/slideLayout2.xml"/></Relationships>
</file>

<file path=ppt/slides/_rels/slide5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5.png"/><Relationship Id="rId1" Type="http://schemas.openxmlformats.org/officeDocument/2006/relationships/slideLayout" Target="../slideLayouts/slideLayout2.xml"/></Relationships>
</file>

<file path=ppt/slides/_rels/slide5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6.png"/><Relationship Id="rId1" Type="http://schemas.openxmlformats.org/officeDocument/2006/relationships/slideLayout" Target="../slideLayouts/slideLayout2.xml"/></Relationships>
</file>

<file path=ppt/slides/_rels/slide5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7.png"/><Relationship Id="rId1" Type="http://schemas.openxmlformats.org/officeDocument/2006/relationships/slideLayout" Target="../slideLayouts/slideLayout2.xml"/></Relationships>
</file>

<file path=ppt/slides/_rels/slide5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9.png"/><Relationship Id="rId1" Type="http://schemas.openxmlformats.org/officeDocument/2006/relationships/slideLayout" Target="../slideLayouts/slideLayout2.xml"/></Relationships>
</file>

<file path=ppt/slides/_rels/slide5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0.png"/><Relationship Id="rId1" Type="http://schemas.openxmlformats.org/officeDocument/2006/relationships/slideLayout" Target="../slideLayouts/slideLayout2.xml"/></Relationships>
</file>

<file path=ppt/slides/_rels/slide5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1.png"/><Relationship Id="rId1" Type="http://schemas.openxmlformats.org/officeDocument/2006/relationships/slideLayout" Target="../slideLayouts/slideLayout2.xml"/></Relationships>
</file>

<file path=ppt/slides/_rels/slide5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2.png"/><Relationship Id="rId1" Type="http://schemas.openxmlformats.org/officeDocument/2006/relationships/slideLayout" Target="../slideLayouts/slideLayout2.xml"/></Relationships>
</file>

<file path=ppt/slides/_rels/slide5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3.png"/><Relationship Id="rId1" Type="http://schemas.openxmlformats.org/officeDocument/2006/relationships/slideLayout" Target="../slideLayouts/slideLayout2.xml"/></Relationships>
</file>

<file path=ppt/slides/_rels/slide5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4.png"/><Relationship Id="rId1" Type="http://schemas.openxmlformats.org/officeDocument/2006/relationships/slideLayout" Target="../slideLayouts/slideLayout2.xml"/></Relationships>
</file>

<file path=ppt/slides/_rels/slide5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5.png"/><Relationship Id="rId1" Type="http://schemas.openxmlformats.org/officeDocument/2006/relationships/slideLayout" Target="../slideLayouts/slideLayout2.xml"/></Relationships>
</file>

<file path=ppt/slides/_rels/slide5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6.png"/><Relationship Id="rId1" Type="http://schemas.openxmlformats.org/officeDocument/2006/relationships/slideLayout" Target="../slideLayouts/slideLayout2.xml"/></Relationships>
</file>

<file path=ppt/slides/_rels/slide5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7.png"/><Relationship Id="rId1" Type="http://schemas.openxmlformats.org/officeDocument/2006/relationships/slideLayout" Target="../slideLayouts/slideLayout2.xml"/></Relationships>
</file>

<file path=ppt/slides/_rels/slide5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9.png"/><Relationship Id="rId1" Type="http://schemas.openxmlformats.org/officeDocument/2006/relationships/slideLayout" Target="../slideLayouts/slideLayout2.xml"/></Relationships>
</file>

<file path=ppt/slides/_rels/slide5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0.png"/><Relationship Id="rId1" Type="http://schemas.openxmlformats.org/officeDocument/2006/relationships/slideLayout" Target="../slideLayouts/slideLayout2.xml"/></Relationships>
</file>

<file path=ppt/slides/_rels/slide5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1.png"/><Relationship Id="rId1" Type="http://schemas.openxmlformats.org/officeDocument/2006/relationships/slideLayout" Target="../slideLayouts/slideLayout2.xml"/></Relationships>
</file>

<file path=ppt/slides/_rels/slide5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2.png"/><Relationship Id="rId1" Type="http://schemas.openxmlformats.org/officeDocument/2006/relationships/slideLayout" Target="../slideLayouts/slideLayout2.xml"/></Relationships>
</file>

<file path=ppt/slides/_rels/slide5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3.png"/><Relationship Id="rId1" Type="http://schemas.openxmlformats.org/officeDocument/2006/relationships/slideLayout" Target="../slideLayouts/slideLayout2.xml"/></Relationships>
</file>

<file path=ppt/slides/_rels/slide5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4.png"/><Relationship Id="rId1" Type="http://schemas.openxmlformats.org/officeDocument/2006/relationships/slideLayout" Target="../slideLayouts/slideLayout2.xml"/></Relationships>
</file>

<file path=ppt/slides/_rels/slide5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5.png"/><Relationship Id="rId1" Type="http://schemas.openxmlformats.org/officeDocument/2006/relationships/slideLayout" Target="../slideLayouts/slideLayout2.xml"/></Relationships>
</file>

<file path=ppt/slides/_rels/slide5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6.png"/><Relationship Id="rId1" Type="http://schemas.openxmlformats.org/officeDocument/2006/relationships/slideLayout" Target="../slideLayouts/slideLayout2.xml"/></Relationships>
</file>

<file path=ppt/slides/_rels/slide5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7.png"/><Relationship Id="rId1" Type="http://schemas.openxmlformats.org/officeDocument/2006/relationships/slideLayout" Target="../slideLayouts/slideLayout2.xml"/></Relationships>
</file>

<file path=ppt/slides/_rels/slide5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9.png"/><Relationship Id="rId1" Type="http://schemas.openxmlformats.org/officeDocument/2006/relationships/slideLayout" Target="../slideLayouts/slideLayout2.xml"/></Relationships>
</file>

<file path=ppt/slides/_rels/slide5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0.png"/><Relationship Id="rId1" Type="http://schemas.openxmlformats.org/officeDocument/2006/relationships/slideLayout" Target="../slideLayouts/slideLayout2.xml"/></Relationships>
</file>

<file path=ppt/slides/_rels/slide5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1.png"/><Relationship Id="rId1" Type="http://schemas.openxmlformats.org/officeDocument/2006/relationships/slideLayout" Target="../slideLayouts/slideLayout2.xml"/></Relationships>
</file>

<file path=ppt/slides/_rels/slide5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2.png"/><Relationship Id="rId1" Type="http://schemas.openxmlformats.org/officeDocument/2006/relationships/slideLayout" Target="../slideLayouts/slideLayout2.xml"/></Relationships>
</file>

<file path=ppt/slides/_rels/slide5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3.png"/><Relationship Id="rId1" Type="http://schemas.openxmlformats.org/officeDocument/2006/relationships/slideLayout" Target="../slideLayouts/slideLayout2.xml"/></Relationships>
</file>

<file path=ppt/slides/_rels/slide5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4.png"/><Relationship Id="rId1" Type="http://schemas.openxmlformats.org/officeDocument/2006/relationships/slideLayout" Target="../slideLayouts/slideLayout2.xml"/></Relationships>
</file>

<file path=ppt/slides/_rels/slide5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5.png"/><Relationship Id="rId1" Type="http://schemas.openxmlformats.org/officeDocument/2006/relationships/slideLayout" Target="../slideLayouts/slideLayout2.xml"/></Relationships>
</file>

<file path=ppt/slides/_rels/slide5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6.png"/><Relationship Id="rId1" Type="http://schemas.openxmlformats.org/officeDocument/2006/relationships/slideLayout" Target="../slideLayouts/slideLayout2.xml"/></Relationships>
</file>

<file path=ppt/slides/_rels/slide5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7.png"/><Relationship Id="rId1" Type="http://schemas.openxmlformats.org/officeDocument/2006/relationships/slideLayout" Target="../slideLayouts/slideLayout2.xml"/></Relationships>
</file>

<file path=ppt/slides/_rels/slide5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9.png"/><Relationship Id="rId1" Type="http://schemas.openxmlformats.org/officeDocument/2006/relationships/slideLayout" Target="../slideLayouts/slideLayout2.xml"/></Relationships>
</file>

<file path=ppt/slides/_rels/slide5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0.png"/><Relationship Id="rId1" Type="http://schemas.openxmlformats.org/officeDocument/2006/relationships/slideLayout" Target="../slideLayouts/slideLayout2.xml"/></Relationships>
</file>

<file path=ppt/slides/_rels/slide5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1.png"/><Relationship Id="rId1" Type="http://schemas.openxmlformats.org/officeDocument/2006/relationships/slideLayout" Target="../slideLayouts/slideLayout2.xml"/></Relationships>
</file>

<file path=ppt/slides/_rels/slide5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2.png"/><Relationship Id="rId1" Type="http://schemas.openxmlformats.org/officeDocument/2006/relationships/slideLayout" Target="../slideLayouts/slideLayout2.xml"/></Relationships>
</file>

<file path=ppt/slides/_rels/slide5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3.png"/><Relationship Id="rId1" Type="http://schemas.openxmlformats.org/officeDocument/2006/relationships/slideLayout" Target="../slideLayouts/slideLayout2.xml"/></Relationships>
</file>

<file path=ppt/slides/_rels/slide5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4.png"/><Relationship Id="rId1" Type="http://schemas.openxmlformats.org/officeDocument/2006/relationships/slideLayout" Target="../slideLayouts/slideLayout2.xml"/></Relationships>
</file>

<file path=ppt/slides/_rels/slide5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5.png"/><Relationship Id="rId1" Type="http://schemas.openxmlformats.org/officeDocument/2006/relationships/slideLayout" Target="../slideLayouts/slideLayout2.xml"/></Relationships>
</file>

<file path=ppt/slides/_rels/slide5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6.png"/><Relationship Id="rId1" Type="http://schemas.openxmlformats.org/officeDocument/2006/relationships/slideLayout" Target="../slideLayouts/slideLayout2.xml"/></Relationships>
</file>

<file path=ppt/slides/_rels/slide5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7.png"/><Relationship Id="rId1" Type="http://schemas.openxmlformats.org/officeDocument/2006/relationships/slideLayout" Target="../slideLayouts/slideLayout2.xml"/></Relationships>
</file>

<file path=ppt/slides/_rels/slide5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9.png"/><Relationship Id="rId1" Type="http://schemas.openxmlformats.org/officeDocument/2006/relationships/slideLayout" Target="../slideLayouts/slideLayout2.xml"/></Relationships>
</file>

<file path=ppt/slides/_rels/slide6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0.png"/><Relationship Id="rId1" Type="http://schemas.openxmlformats.org/officeDocument/2006/relationships/slideLayout" Target="../slideLayouts/slideLayout2.xml"/></Relationships>
</file>

<file path=ppt/slides/_rels/slide6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1.png"/><Relationship Id="rId1" Type="http://schemas.openxmlformats.org/officeDocument/2006/relationships/slideLayout" Target="../slideLayouts/slideLayout2.xml"/></Relationships>
</file>

<file path=ppt/slides/_rels/slide6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2.png"/><Relationship Id="rId1" Type="http://schemas.openxmlformats.org/officeDocument/2006/relationships/slideLayout" Target="../slideLayouts/slideLayout2.xml"/></Relationships>
</file>

<file path=ppt/slides/_rels/slide6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3.png"/><Relationship Id="rId1" Type="http://schemas.openxmlformats.org/officeDocument/2006/relationships/slideLayout" Target="../slideLayouts/slideLayout2.xml"/></Relationships>
</file>

<file path=ppt/slides/_rels/slide6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4.png"/><Relationship Id="rId1" Type="http://schemas.openxmlformats.org/officeDocument/2006/relationships/slideLayout" Target="../slideLayouts/slideLayout2.xml"/></Relationships>
</file>

<file path=ppt/slides/_rels/slide6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5.png"/><Relationship Id="rId1" Type="http://schemas.openxmlformats.org/officeDocument/2006/relationships/slideLayout" Target="../slideLayouts/slideLayout2.xml"/></Relationships>
</file>

<file path=ppt/slides/_rels/slide6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6.png"/><Relationship Id="rId1" Type="http://schemas.openxmlformats.org/officeDocument/2006/relationships/slideLayout" Target="../slideLayouts/slideLayout2.xml"/></Relationships>
</file>

<file path=ppt/slides/_rels/slide6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7.png"/><Relationship Id="rId1" Type="http://schemas.openxmlformats.org/officeDocument/2006/relationships/slideLayout" Target="../slideLayouts/slideLayout2.xml"/></Relationships>
</file>

<file path=ppt/slides/_rels/slide6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9.png"/><Relationship Id="rId1" Type="http://schemas.openxmlformats.org/officeDocument/2006/relationships/slideLayout" Target="../slideLayouts/slideLayout2.xml"/></Relationships>
</file>

<file path=ppt/slides/_rels/slide6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0.png"/><Relationship Id="rId1" Type="http://schemas.openxmlformats.org/officeDocument/2006/relationships/slideLayout" Target="../slideLayouts/slideLayout2.xml"/></Relationships>
</file>

<file path=ppt/slides/_rels/slide6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1.png"/><Relationship Id="rId1" Type="http://schemas.openxmlformats.org/officeDocument/2006/relationships/slideLayout" Target="../slideLayouts/slideLayout2.xml"/></Relationships>
</file>

<file path=ppt/slides/_rels/slide6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2.png"/><Relationship Id="rId1" Type="http://schemas.openxmlformats.org/officeDocument/2006/relationships/slideLayout" Target="../slideLayouts/slideLayout2.xml"/></Relationships>
</file>

<file path=ppt/slides/_rels/slide6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3.png"/><Relationship Id="rId1" Type="http://schemas.openxmlformats.org/officeDocument/2006/relationships/slideLayout" Target="../slideLayouts/slideLayout2.xml"/></Relationships>
</file>

<file path=ppt/slides/_rels/slide6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4.png"/><Relationship Id="rId1" Type="http://schemas.openxmlformats.org/officeDocument/2006/relationships/slideLayout" Target="../slideLayouts/slideLayout2.xml"/></Relationships>
</file>

<file path=ppt/slides/_rels/slide6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5.png"/><Relationship Id="rId1" Type="http://schemas.openxmlformats.org/officeDocument/2006/relationships/slideLayout" Target="../slideLayouts/slideLayout2.xml"/></Relationships>
</file>

<file path=ppt/slides/_rels/slide6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6.png"/><Relationship Id="rId1" Type="http://schemas.openxmlformats.org/officeDocument/2006/relationships/slideLayout" Target="../slideLayouts/slideLayout2.xml"/></Relationships>
</file>

<file path=ppt/slides/_rels/slide6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7.png"/><Relationship Id="rId1" Type="http://schemas.openxmlformats.org/officeDocument/2006/relationships/slideLayout" Target="../slideLayouts/slideLayout2.xml"/></Relationships>
</file>

<file path=ppt/slides/_rels/slide6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9.png"/><Relationship Id="rId1" Type="http://schemas.openxmlformats.org/officeDocument/2006/relationships/slideLayout" Target="../slideLayouts/slideLayout2.xml"/></Relationships>
</file>

<file path=ppt/slides/_rels/slide6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0.png"/><Relationship Id="rId1" Type="http://schemas.openxmlformats.org/officeDocument/2006/relationships/slideLayout" Target="../slideLayouts/slideLayout2.xml"/></Relationships>
</file>

<file path=ppt/slides/_rels/slide6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1.png"/><Relationship Id="rId1" Type="http://schemas.openxmlformats.org/officeDocument/2006/relationships/slideLayout" Target="../slideLayouts/slideLayout2.xml"/></Relationships>
</file>

<file path=ppt/slides/_rels/slide6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2.png"/><Relationship Id="rId1" Type="http://schemas.openxmlformats.org/officeDocument/2006/relationships/slideLayout" Target="../slideLayouts/slideLayout2.xml"/></Relationships>
</file>

<file path=ppt/slides/_rels/slide6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3.png"/><Relationship Id="rId1" Type="http://schemas.openxmlformats.org/officeDocument/2006/relationships/slideLayout" Target="../slideLayouts/slideLayout2.xml"/></Relationships>
</file>

<file path=ppt/slides/_rels/slide6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4.png"/><Relationship Id="rId1" Type="http://schemas.openxmlformats.org/officeDocument/2006/relationships/slideLayout" Target="../slideLayouts/slideLayout2.xml"/></Relationships>
</file>

<file path=ppt/slides/_rels/slide6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5.png"/><Relationship Id="rId1" Type="http://schemas.openxmlformats.org/officeDocument/2006/relationships/slideLayout" Target="../slideLayouts/slideLayout2.xml"/></Relationships>
</file>

<file path=ppt/slides/_rels/slide6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6.png"/><Relationship Id="rId1" Type="http://schemas.openxmlformats.org/officeDocument/2006/relationships/slideLayout" Target="../slideLayouts/slideLayout2.xml"/></Relationships>
</file>

<file path=ppt/slides/_rels/slide6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7.png"/><Relationship Id="rId1" Type="http://schemas.openxmlformats.org/officeDocument/2006/relationships/slideLayout" Target="../slideLayouts/slideLayout2.xml"/></Relationships>
</file>

<file path=ppt/slides/_rels/slide6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9.png"/><Relationship Id="rId1" Type="http://schemas.openxmlformats.org/officeDocument/2006/relationships/slideLayout" Target="../slideLayouts/slideLayout2.xml"/></Relationships>
</file>

<file path=ppt/slides/_rels/slide6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0.png"/><Relationship Id="rId1" Type="http://schemas.openxmlformats.org/officeDocument/2006/relationships/slideLayout" Target="../slideLayouts/slideLayout2.xml"/></Relationships>
</file>

<file path=ppt/slides/_rels/slide6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1.png"/><Relationship Id="rId1" Type="http://schemas.openxmlformats.org/officeDocument/2006/relationships/slideLayout" Target="../slideLayouts/slideLayout2.xml"/></Relationships>
</file>

<file path=ppt/slides/_rels/slide6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2.png"/><Relationship Id="rId1" Type="http://schemas.openxmlformats.org/officeDocument/2006/relationships/slideLayout" Target="../slideLayouts/slideLayout2.xml"/></Relationships>
</file>

<file path=ppt/slides/_rels/slide6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3.png"/><Relationship Id="rId1" Type="http://schemas.openxmlformats.org/officeDocument/2006/relationships/slideLayout" Target="../slideLayouts/slideLayout2.xml"/></Relationships>
</file>

<file path=ppt/slides/_rels/slide6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4.png"/><Relationship Id="rId1" Type="http://schemas.openxmlformats.org/officeDocument/2006/relationships/slideLayout" Target="../slideLayouts/slideLayout2.xml"/></Relationships>
</file>

<file path=ppt/slides/_rels/slide6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5.png"/><Relationship Id="rId1" Type="http://schemas.openxmlformats.org/officeDocument/2006/relationships/slideLayout" Target="../slideLayouts/slideLayout2.xml"/></Relationships>
</file>

<file path=ppt/slides/_rels/slide6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6.png"/><Relationship Id="rId1" Type="http://schemas.openxmlformats.org/officeDocument/2006/relationships/slideLayout" Target="../slideLayouts/slideLayout2.xml"/></Relationships>
</file>

<file path=ppt/slides/_rels/slide6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7.png"/><Relationship Id="rId1" Type="http://schemas.openxmlformats.org/officeDocument/2006/relationships/slideLayout" Target="../slideLayouts/slideLayout2.xml"/></Relationships>
</file>

<file path=ppt/slides/_rels/slide6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9.png"/><Relationship Id="rId1" Type="http://schemas.openxmlformats.org/officeDocument/2006/relationships/slideLayout" Target="../slideLayouts/slideLayout2.xml"/></Relationships>
</file>

<file path=ppt/slides/_rels/slide6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0.png"/><Relationship Id="rId1" Type="http://schemas.openxmlformats.org/officeDocument/2006/relationships/slideLayout" Target="../slideLayouts/slideLayout2.xml"/></Relationships>
</file>

<file path=ppt/slides/_rels/slide6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1.png"/><Relationship Id="rId1" Type="http://schemas.openxmlformats.org/officeDocument/2006/relationships/slideLayout" Target="../slideLayouts/slideLayout2.xml"/></Relationships>
</file>

<file path=ppt/slides/_rels/slide6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2.png"/><Relationship Id="rId1" Type="http://schemas.openxmlformats.org/officeDocument/2006/relationships/slideLayout" Target="../slideLayouts/slideLayout2.xml"/></Relationships>
</file>

<file path=ppt/slides/_rels/slide6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3.png"/><Relationship Id="rId1" Type="http://schemas.openxmlformats.org/officeDocument/2006/relationships/slideLayout" Target="../slideLayouts/slideLayout2.xml"/></Relationships>
</file>

<file path=ppt/slides/_rels/slide6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4.png"/><Relationship Id="rId1" Type="http://schemas.openxmlformats.org/officeDocument/2006/relationships/slideLayout" Target="../slideLayouts/slideLayout2.xml"/></Relationships>
</file>

<file path=ppt/slides/_rels/slide6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5.png"/><Relationship Id="rId1" Type="http://schemas.openxmlformats.org/officeDocument/2006/relationships/slideLayout" Target="../slideLayouts/slideLayout2.xml"/></Relationships>
</file>

<file path=ppt/slides/_rels/slide6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6.png"/><Relationship Id="rId1" Type="http://schemas.openxmlformats.org/officeDocument/2006/relationships/slideLayout" Target="../slideLayouts/slideLayout2.xml"/></Relationships>
</file>

<file path=ppt/slides/_rels/slide6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7.png"/><Relationship Id="rId1" Type="http://schemas.openxmlformats.org/officeDocument/2006/relationships/slideLayout" Target="../slideLayouts/slideLayout2.xml"/></Relationships>
</file>

<file path=ppt/slides/_rels/slide6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9.png"/><Relationship Id="rId1" Type="http://schemas.openxmlformats.org/officeDocument/2006/relationships/slideLayout" Target="../slideLayouts/slideLayout2.xml"/></Relationships>
</file>

<file path=ppt/slides/_rels/slide6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0.png"/><Relationship Id="rId1" Type="http://schemas.openxmlformats.org/officeDocument/2006/relationships/slideLayout" Target="../slideLayouts/slideLayout2.xml"/></Relationships>
</file>

<file path=ppt/slides/_rels/slide6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1.png"/><Relationship Id="rId1" Type="http://schemas.openxmlformats.org/officeDocument/2006/relationships/slideLayout" Target="../slideLayouts/slideLayout2.xml"/></Relationships>
</file>

<file path=ppt/slides/_rels/slide6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2.png"/><Relationship Id="rId1" Type="http://schemas.openxmlformats.org/officeDocument/2006/relationships/slideLayout" Target="../slideLayouts/slideLayout2.xml"/></Relationships>
</file>

<file path=ppt/slides/_rels/slide6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3.png"/><Relationship Id="rId1" Type="http://schemas.openxmlformats.org/officeDocument/2006/relationships/slideLayout" Target="../slideLayouts/slideLayout2.xml"/></Relationships>
</file>

<file path=ppt/slides/_rels/slide6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4.png"/><Relationship Id="rId1" Type="http://schemas.openxmlformats.org/officeDocument/2006/relationships/slideLayout" Target="../slideLayouts/slideLayout2.xml"/></Relationships>
</file>

<file path=ppt/slides/_rels/slide6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5.png"/><Relationship Id="rId1" Type="http://schemas.openxmlformats.org/officeDocument/2006/relationships/slideLayout" Target="../slideLayouts/slideLayout2.xml"/></Relationships>
</file>

<file path=ppt/slides/_rels/slide6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6.png"/><Relationship Id="rId1" Type="http://schemas.openxmlformats.org/officeDocument/2006/relationships/slideLayout" Target="../slideLayouts/slideLayout2.xml"/></Relationships>
</file>

<file path=ppt/slides/_rels/slide6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7.png"/><Relationship Id="rId1" Type="http://schemas.openxmlformats.org/officeDocument/2006/relationships/slideLayout" Target="../slideLayouts/slideLayout2.xml"/></Relationships>
</file>

<file path=ppt/slides/_rels/slide6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9.png"/><Relationship Id="rId1" Type="http://schemas.openxmlformats.org/officeDocument/2006/relationships/slideLayout" Target="../slideLayouts/slideLayout2.xml"/></Relationships>
</file>

<file path=ppt/slides/_rels/slide6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0.png"/><Relationship Id="rId1" Type="http://schemas.openxmlformats.org/officeDocument/2006/relationships/slideLayout" Target="../slideLayouts/slideLayout2.xml"/></Relationships>
</file>

<file path=ppt/slides/_rels/slide6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1.png"/><Relationship Id="rId1" Type="http://schemas.openxmlformats.org/officeDocument/2006/relationships/slideLayout" Target="../slideLayouts/slideLayout2.xml"/></Relationships>
</file>

<file path=ppt/slides/_rels/slide6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2.png"/><Relationship Id="rId1" Type="http://schemas.openxmlformats.org/officeDocument/2006/relationships/slideLayout" Target="../slideLayouts/slideLayout2.xml"/></Relationships>
</file>

<file path=ppt/slides/_rels/slide6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3.png"/><Relationship Id="rId1" Type="http://schemas.openxmlformats.org/officeDocument/2006/relationships/slideLayout" Target="../slideLayouts/slideLayout2.xml"/></Relationships>
</file>

<file path=ppt/slides/_rels/slide6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4.png"/><Relationship Id="rId1" Type="http://schemas.openxmlformats.org/officeDocument/2006/relationships/slideLayout" Target="../slideLayouts/slideLayout2.xml"/></Relationships>
</file>

<file path=ppt/slides/_rels/slide6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5.png"/><Relationship Id="rId1" Type="http://schemas.openxmlformats.org/officeDocument/2006/relationships/slideLayout" Target="../slideLayouts/slideLayout2.xml"/></Relationships>
</file>

<file path=ppt/slides/_rels/slide6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6.png"/><Relationship Id="rId1" Type="http://schemas.openxmlformats.org/officeDocument/2006/relationships/slideLayout" Target="../slideLayouts/slideLayout2.xml"/></Relationships>
</file>

<file path=ppt/slides/_rels/slide6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7.png"/><Relationship Id="rId1" Type="http://schemas.openxmlformats.org/officeDocument/2006/relationships/slideLayout" Target="../slideLayouts/slideLayout2.xml"/></Relationships>
</file>

<file path=ppt/slides/_rels/slide6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9.png"/><Relationship Id="rId1" Type="http://schemas.openxmlformats.org/officeDocument/2006/relationships/slideLayout" Target="../slideLayouts/slideLayout2.xml"/></Relationships>
</file>

<file path=ppt/slides/_rels/slide6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0.png"/><Relationship Id="rId1" Type="http://schemas.openxmlformats.org/officeDocument/2006/relationships/slideLayout" Target="../slideLayouts/slideLayout2.xml"/></Relationships>
</file>

<file path=ppt/slides/_rels/slide6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1.png"/><Relationship Id="rId1" Type="http://schemas.openxmlformats.org/officeDocument/2006/relationships/slideLayout" Target="../slideLayouts/slideLayout2.xml"/></Relationships>
</file>

<file path=ppt/slides/_rels/slide6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2.png"/><Relationship Id="rId1" Type="http://schemas.openxmlformats.org/officeDocument/2006/relationships/slideLayout" Target="../slideLayouts/slideLayout2.xml"/></Relationships>
</file>

<file path=ppt/slides/_rels/slide6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3.png"/><Relationship Id="rId1" Type="http://schemas.openxmlformats.org/officeDocument/2006/relationships/slideLayout" Target="../slideLayouts/slideLayout2.xml"/></Relationships>
</file>

<file path=ppt/slides/_rels/slide6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4.png"/><Relationship Id="rId1" Type="http://schemas.openxmlformats.org/officeDocument/2006/relationships/slideLayout" Target="../slideLayouts/slideLayout2.xml"/></Relationships>
</file>

<file path=ppt/slides/_rels/slide6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5.png"/><Relationship Id="rId1" Type="http://schemas.openxmlformats.org/officeDocument/2006/relationships/slideLayout" Target="../slideLayouts/slideLayout2.xml"/></Relationships>
</file>

<file path=ppt/slides/_rels/slide6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6.png"/><Relationship Id="rId1" Type="http://schemas.openxmlformats.org/officeDocument/2006/relationships/slideLayout" Target="../slideLayouts/slideLayout2.xml"/></Relationships>
</file>

<file path=ppt/slides/_rels/slide6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7.png"/><Relationship Id="rId1" Type="http://schemas.openxmlformats.org/officeDocument/2006/relationships/slideLayout" Target="../slideLayouts/slideLayout2.xml"/></Relationships>
</file>

<file path=ppt/slides/_rels/slide6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9.png"/><Relationship Id="rId1" Type="http://schemas.openxmlformats.org/officeDocument/2006/relationships/slideLayout" Target="../slideLayouts/slideLayout2.xml"/></Relationships>
</file>

<file path=ppt/slides/_rels/slide6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0.png"/><Relationship Id="rId1" Type="http://schemas.openxmlformats.org/officeDocument/2006/relationships/slideLayout" Target="../slideLayouts/slideLayout2.xml"/></Relationships>
</file>

<file path=ppt/slides/_rels/slide6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1.png"/><Relationship Id="rId1" Type="http://schemas.openxmlformats.org/officeDocument/2006/relationships/slideLayout" Target="../slideLayouts/slideLayout2.xml"/></Relationships>
</file>

<file path=ppt/slides/_rels/slide6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2.png"/><Relationship Id="rId1" Type="http://schemas.openxmlformats.org/officeDocument/2006/relationships/slideLayout" Target="../slideLayouts/slideLayout2.xml"/></Relationships>
</file>

<file path=ppt/slides/_rels/slide6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3.png"/><Relationship Id="rId1" Type="http://schemas.openxmlformats.org/officeDocument/2006/relationships/slideLayout" Target="../slideLayouts/slideLayout2.xml"/></Relationships>
</file>

<file path=ppt/slides/_rels/slide6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4.png"/><Relationship Id="rId1" Type="http://schemas.openxmlformats.org/officeDocument/2006/relationships/slideLayout" Target="../slideLayouts/slideLayout2.xml"/></Relationships>
</file>

<file path=ppt/slides/_rels/slide6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5.png"/><Relationship Id="rId1" Type="http://schemas.openxmlformats.org/officeDocument/2006/relationships/slideLayout" Target="../slideLayouts/slideLayout2.xml"/></Relationships>
</file>

<file path=ppt/slides/_rels/slide6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6.png"/><Relationship Id="rId1" Type="http://schemas.openxmlformats.org/officeDocument/2006/relationships/slideLayout" Target="../slideLayouts/slideLayout2.xml"/></Relationships>
</file>

<file path=ppt/slides/_rels/slide6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7.png"/><Relationship Id="rId1" Type="http://schemas.openxmlformats.org/officeDocument/2006/relationships/slideLayout" Target="../slideLayouts/slideLayout2.xml"/></Relationships>
</file>

<file path=ppt/slides/_rels/slide6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9.png"/><Relationship Id="rId1" Type="http://schemas.openxmlformats.org/officeDocument/2006/relationships/slideLayout" Target="../slideLayouts/slideLayout2.xml"/></Relationships>
</file>

<file path=ppt/slides/_rels/slide6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0.png"/><Relationship Id="rId1" Type="http://schemas.openxmlformats.org/officeDocument/2006/relationships/slideLayout" Target="../slideLayouts/slideLayout2.xml"/></Relationships>
</file>

<file path=ppt/slides/_rels/slide6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1.png"/><Relationship Id="rId1" Type="http://schemas.openxmlformats.org/officeDocument/2006/relationships/slideLayout" Target="../slideLayouts/slideLayout2.xml"/></Relationships>
</file>

<file path=ppt/slides/_rels/slide6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2.png"/><Relationship Id="rId1" Type="http://schemas.openxmlformats.org/officeDocument/2006/relationships/slideLayout" Target="../slideLayouts/slideLayout2.xml"/></Relationships>
</file>

<file path=ppt/slides/_rels/slide6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3.png"/><Relationship Id="rId1" Type="http://schemas.openxmlformats.org/officeDocument/2006/relationships/slideLayout" Target="../slideLayouts/slideLayout2.xml"/></Relationships>
</file>

<file path=ppt/slides/_rels/slide6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4.png"/><Relationship Id="rId1" Type="http://schemas.openxmlformats.org/officeDocument/2006/relationships/slideLayout" Target="../slideLayouts/slideLayout2.xml"/></Relationships>
</file>

<file path=ppt/slides/_rels/slide6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5.png"/><Relationship Id="rId1" Type="http://schemas.openxmlformats.org/officeDocument/2006/relationships/slideLayout" Target="../slideLayouts/slideLayout2.xml"/></Relationships>
</file>

<file path=ppt/slides/_rels/slide6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6.png"/><Relationship Id="rId1" Type="http://schemas.openxmlformats.org/officeDocument/2006/relationships/slideLayout" Target="../slideLayouts/slideLayout2.xml"/></Relationships>
</file>

<file path=ppt/slides/_rels/slide6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7.png"/><Relationship Id="rId1" Type="http://schemas.openxmlformats.org/officeDocument/2006/relationships/slideLayout" Target="../slideLayouts/slideLayout2.xml"/></Relationships>
</file>

<file path=ppt/slides/_rels/slide6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9.png"/><Relationship Id="rId1" Type="http://schemas.openxmlformats.org/officeDocument/2006/relationships/slideLayout" Target="../slideLayouts/slideLayout2.xml"/></Relationships>
</file>

<file path=ppt/slides/_rels/slide7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0.png"/><Relationship Id="rId1" Type="http://schemas.openxmlformats.org/officeDocument/2006/relationships/slideLayout" Target="../slideLayouts/slideLayout2.xml"/></Relationships>
</file>

<file path=ppt/slides/_rels/slide7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1.png"/><Relationship Id="rId1" Type="http://schemas.openxmlformats.org/officeDocument/2006/relationships/slideLayout" Target="../slideLayouts/slideLayout2.xml"/></Relationships>
</file>

<file path=ppt/slides/_rels/slide7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2.png"/><Relationship Id="rId1" Type="http://schemas.openxmlformats.org/officeDocument/2006/relationships/slideLayout" Target="../slideLayouts/slideLayout2.xml"/></Relationships>
</file>

<file path=ppt/slides/_rels/slide7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3.png"/><Relationship Id="rId1" Type="http://schemas.openxmlformats.org/officeDocument/2006/relationships/slideLayout" Target="../slideLayouts/slideLayout2.xml"/></Relationships>
</file>

<file path=ppt/slides/_rels/slide7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4.png"/><Relationship Id="rId1" Type="http://schemas.openxmlformats.org/officeDocument/2006/relationships/slideLayout" Target="../slideLayouts/slideLayout2.xml"/></Relationships>
</file>

<file path=ppt/slides/_rels/slide7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5.png"/><Relationship Id="rId1" Type="http://schemas.openxmlformats.org/officeDocument/2006/relationships/slideLayout" Target="../slideLayouts/slideLayout2.xml"/></Relationships>
</file>

<file path=ppt/slides/_rels/slide7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6.png"/><Relationship Id="rId1" Type="http://schemas.openxmlformats.org/officeDocument/2006/relationships/slideLayout" Target="../slideLayouts/slideLayout2.xml"/></Relationships>
</file>

<file path=ppt/slides/_rels/slide7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7.png"/><Relationship Id="rId1" Type="http://schemas.openxmlformats.org/officeDocument/2006/relationships/slideLayout" Target="../slideLayouts/slideLayout2.xml"/></Relationships>
</file>

<file path=ppt/slides/_rels/slide7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9.png"/><Relationship Id="rId1" Type="http://schemas.openxmlformats.org/officeDocument/2006/relationships/slideLayout" Target="../slideLayouts/slideLayout2.xml"/></Relationships>
</file>

<file path=ppt/slides/_rels/slide7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0.png"/><Relationship Id="rId1" Type="http://schemas.openxmlformats.org/officeDocument/2006/relationships/slideLayout" Target="../slideLayouts/slideLayout2.xml"/></Relationships>
</file>

<file path=ppt/slides/_rels/slide7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1.png"/><Relationship Id="rId1" Type="http://schemas.openxmlformats.org/officeDocument/2006/relationships/slideLayout" Target="../slideLayouts/slideLayout2.xml"/></Relationships>
</file>

<file path=ppt/slides/_rels/slide7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2.png"/><Relationship Id="rId1" Type="http://schemas.openxmlformats.org/officeDocument/2006/relationships/slideLayout" Target="../slideLayouts/slideLayout2.xml"/></Relationships>
</file>

<file path=ppt/slides/_rels/slide7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3.png"/><Relationship Id="rId1" Type="http://schemas.openxmlformats.org/officeDocument/2006/relationships/slideLayout" Target="../slideLayouts/slideLayout2.xml"/></Relationships>
</file>

<file path=ppt/slides/_rels/slide7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4.png"/><Relationship Id="rId1" Type="http://schemas.openxmlformats.org/officeDocument/2006/relationships/slideLayout" Target="../slideLayouts/slideLayout2.xml"/></Relationships>
</file>

<file path=ppt/slides/_rels/slide7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5.png"/><Relationship Id="rId1" Type="http://schemas.openxmlformats.org/officeDocument/2006/relationships/slideLayout" Target="../slideLayouts/slideLayout2.xml"/></Relationships>
</file>

<file path=ppt/slides/_rels/slide7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6.png"/><Relationship Id="rId1" Type="http://schemas.openxmlformats.org/officeDocument/2006/relationships/slideLayout" Target="../slideLayouts/slideLayout2.xml"/></Relationships>
</file>

<file path=ppt/slides/_rels/slide7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7.png"/><Relationship Id="rId1" Type="http://schemas.openxmlformats.org/officeDocument/2006/relationships/slideLayout" Target="../slideLayouts/slideLayout2.xml"/></Relationships>
</file>

<file path=ppt/slides/_rels/slide7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8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9.png"/><Relationship Id="rId1" Type="http://schemas.openxmlformats.org/officeDocument/2006/relationships/slideLayout" Target="../slideLayouts/slideLayout2.xml"/></Relationships>
</file>

<file path=ppt/slides/_rels/slide7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0.png"/><Relationship Id="rId1" Type="http://schemas.openxmlformats.org/officeDocument/2006/relationships/slideLayout" Target="../slideLayouts/slideLayout2.xml"/></Relationships>
</file>

<file path=ppt/slides/_rels/slide7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1.png"/><Relationship Id="rId1" Type="http://schemas.openxmlformats.org/officeDocument/2006/relationships/slideLayout" Target="../slideLayouts/slideLayout2.xml"/></Relationships>
</file>

<file path=ppt/slides/_rels/slide7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2.png"/><Relationship Id="rId1" Type="http://schemas.openxmlformats.org/officeDocument/2006/relationships/slideLayout" Target="../slideLayouts/slideLayout2.xml"/></Relationships>
</file>

<file path=ppt/slides/_rels/slide7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3.png"/><Relationship Id="rId1" Type="http://schemas.openxmlformats.org/officeDocument/2006/relationships/slideLayout" Target="../slideLayouts/slideLayout2.xml"/></Relationships>
</file>

<file path=ppt/slides/_rels/slide7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4.png"/><Relationship Id="rId1" Type="http://schemas.openxmlformats.org/officeDocument/2006/relationships/slideLayout" Target="../slideLayouts/slideLayout2.xml"/></Relationships>
</file>

<file path=ppt/slides/_rels/slide7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5.png"/><Relationship Id="rId1" Type="http://schemas.openxmlformats.org/officeDocument/2006/relationships/slideLayout" Target="../slideLayouts/slideLayout2.xml"/></Relationships>
</file>

<file path=ppt/slides/_rels/slide7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6.png"/><Relationship Id="rId1" Type="http://schemas.openxmlformats.org/officeDocument/2006/relationships/slideLayout" Target="../slideLayouts/slideLayout2.xml"/></Relationships>
</file>

<file path=ppt/slides/_rels/slide7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7.png"/><Relationship Id="rId1" Type="http://schemas.openxmlformats.org/officeDocument/2006/relationships/slideLayout" Target="../slideLayouts/slideLayout2.xml"/></Relationships>
</file>

<file path=ppt/slides/_rels/slide7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9.png"/><Relationship Id="rId1" Type="http://schemas.openxmlformats.org/officeDocument/2006/relationships/slideLayout" Target="../slideLayouts/slideLayout2.xml"/></Relationships>
</file>

<file path=ppt/slides/_rels/slide7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0.png"/><Relationship Id="rId1" Type="http://schemas.openxmlformats.org/officeDocument/2006/relationships/slideLayout" Target="../slideLayouts/slideLayout2.xml"/></Relationships>
</file>

<file path=ppt/slides/_rels/slide7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1.png"/><Relationship Id="rId1" Type="http://schemas.openxmlformats.org/officeDocument/2006/relationships/slideLayout" Target="../slideLayouts/slideLayout2.xml"/></Relationships>
</file>

<file path=ppt/slides/_rels/slide7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2.png"/><Relationship Id="rId1" Type="http://schemas.openxmlformats.org/officeDocument/2006/relationships/slideLayout" Target="../slideLayouts/slideLayout2.xml"/></Relationships>
</file>

<file path=ppt/slides/_rels/slide7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3.png"/><Relationship Id="rId1" Type="http://schemas.openxmlformats.org/officeDocument/2006/relationships/slideLayout" Target="../slideLayouts/slideLayout2.xml"/></Relationships>
</file>

<file path=ppt/slides/_rels/slide7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4.png"/><Relationship Id="rId1" Type="http://schemas.openxmlformats.org/officeDocument/2006/relationships/slideLayout" Target="../slideLayouts/slideLayout2.xml"/></Relationships>
</file>

<file path=ppt/slides/_rels/slide7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5.png"/><Relationship Id="rId1" Type="http://schemas.openxmlformats.org/officeDocument/2006/relationships/slideLayout" Target="../slideLayouts/slideLayout2.xml"/></Relationships>
</file>

<file path=ppt/slides/_rels/slide7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6.png"/><Relationship Id="rId1" Type="http://schemas.openxmlformats.org/officeDocument/2006/relationships/slideLayout" Target="../slideLayouts/slideLayout2.xml"/></Relationships>
</file>

<file path=ppt/slides/_rels/slide7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7.png"/><Relationship Id="rId1" Type="http://schemas.openxmlformats.org/officeDocument/2006/relationships/slideLayout" Target="../slideLayouts/slideLayout2.xml"/></Relationships>
</file>

<file path=ppt/slides/_rels/slide7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9.png"/><Relationship Id="rId1" Type="http://schemas.openxmlformats.org/officeDocument/2006/relationships/slideLayout" Target="../slideLayouts/slideLayout2.xml"/></Relationships>
</file>

<file path=ppt/slides/_rels/slide7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0.png"/><Relationship Id="rId1" Type="http://schemas.openxmlformats.org/officeDocument/2006/relationships/slideLayout" Target="../slideLayouts/slideLayout2.xml"/></Relationships>
</file>

<file path=ppt/slides/_rels/slide7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1.png"/><Relationship Id="rId1" Type="http://schemas.openxmlformats.org/officeDocument/2006/relationships/slideLayout" Target="../slideLayouts/slideLayout2.xml"/></Relationships>
</file>

<file path=ppt/slides/_rels/slide7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2.png"/><Relationship Id="rId1" Type="http://schemas.openxmlformats.org/officeDocument/2006/relationships/slideLayout" Target="../slideLayouts/slideLayout2.xml"/></Relationships>
</file>

<file path=ppt/slides/_rels/slide7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3.png"/><Relationship Id="rId1" Type="http://schemas.openxmlformats.org/officeDocument/2006/relationships/slideLayout" Target="../slideLayouts/slideLayout2.xml"/></Relationships>
</file>

<file path=ppt/slides/_rels/slide7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4.png"/><Relationship Id="rId1" Type="http://schemas.openxmlformats.org/officeDocument/2006/relationships/slideLayout" Target="../slideLayouts/slideLayout2.xml"/></Relationships>
</file>

<file path=ppt/slides/_rels/slide7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5.png"/><Relationship Id="rId1" Type="http://schemas.openxmlformats.org/officeDocument/2006/relationships/slideLayout" Target="../slideLayouts/slideLayout2.xml"/></Relationships>
</file>

<file path=ppt/slides/_rels/slide7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6.png"/><Relationship Id="rId1" Type="http://schemas.openxmlformats.org/officeDocument/2006/relationships/slideLayout" Target="../slideLayouts/slideLayout2.xml"/></Relationships>
</file>

<file path=ppt/slides/_rels/slide7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7.png"/><Relationship Id="rId1" Type="http://schemas.openxmlformats.org/officeDocument/2006/relationships/slideLayout" Target="../slideLayouts/slideLayout2.xml"/></Relationships>
</file>

<file path=ppt/slides/_rels/slide7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9.png"/><Relationship Id="rId1" Type="http://schemas.openxmlformats.org/officeDocument/2006/relationships/slideLayout" Target="../slideLayouts/slideLayout2.xml"/></Relationships>
</file>

<file path=ppt/slides/_rels/slide7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0.png"/><Relationship Id="rId1" Type="http://schemas.openxmlformats.org/officeDocument/2006/relationships/slideLayout" Target="../slideLayouts/slideLayout2.xml"/></Relationships>
</file>

<file path=ppt/slides/_rels/slide7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1.png"/><Relationship Id="rId1" Type="http://schemas.openxmlformats.org/officeDocument/2006/relationships/slideLayout" Target="../slideLayouts/slideLayout2.xml"/></Relationships>
</file>

<file path=ppt/slides/_rels/slide7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2.png"/><Relationship Id="rId1" Type="http://schemas.openxmlformats.org/officeDocument/2006/relationships/slideLayout" Target="../slideLayouts/slideLayout2.xml"/></Relationships>
</file>

<file path=ppt/slides/_rels/slide7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3.png"/><Relationship Id="rId1" Type="http://schemas.openxmlformats.org/officeDocument/2006/relationships/slideLayout" Target="../slideLayouts/slideLayout2.xml"/></Relationships>
</file>

<file path=ppt/slides/_rels/slide7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4.png"/><Relationship Id="rId1" Type="http://schemas.openxmlformats.org/officeDocument/2006/relationships/slideLayout" Target="../slideLayouts/slideLayout2.xml"/></Relationships>
</file>

<file path=ppt/slides/_rels/slide7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5.png"/><Relationship Id="rId1" Type="http://schemas.openxmlformats.org/officeDocument/2006/relationships/slideLayout" Target="../slideLayouts/slideLayout2.xml"/></Relationships>
</file>

<file path=ppt/slides/_rels/slide7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6.png"/><Relationship Id="rId1" Type="http://schemas.openxmlformats.org/officeDocument/2006/relationships/slideLayout" Target="../slideLayouts/slideLayout2.xml"/></Relationships>
</file>

<file path=ppt/slides/_rels/slide7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7.png"/><Relationship Id="rId1" Type="http://schemas.openxmlformats.org/officeDocument/2006/relationships/slideLayout" Target="../slideLayouts/slideLayout2.xml"/></Relationships>
</file>

<file path=ppt/slides/_rels/slide7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9.png"/><Relationship Id="rId1" Type="http://schemas.openxmlformats.org/officeDocument/2006/relationships/slideLayout" Target="../slideLayouts/slideLayout2.xml"/></Relationships>
</file>

<file path=ppt/slides/_rels/slide7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0.png"/><Relationship Id="rId1" Type="http://schemas.openxmlformats.org/officeDocument/2006/relationships/slideLayout" Target="../slideLayouts/slideLayout2.xml"/></Relationships>
</file>

<file path=ppt/slides/_rels/slide7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1.png"/><Relationship Id="rId1" Type="http://schemas.openxmlformats.org/officeDocument/2006/relationships/slideLayout" Target="../slideLayouts/slideLayout2.xml"/></Relationships>
</file>

<file path=ppt/slides/_rels/slide7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2.png"/><Relationship Id="rId1" Type="http://schemas.openxmlformats.org/officeDocument/2006/relationships/slideLayout" Target="../slideLayouts/slideLayout2.xml"/></Relationships>
</file>

<file path=ppt/slides/_rels/slide7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3.png"/><Relationship Id="rId1" Type="http://schemas.openxmlformats.org/officeDocument/2006/relationships/slideLayout" Target="../slideLayouts/slideLayout2.xml"/></Relationships>
</file>

<file path=ppt/slides/_rels/slide7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4.png"/><Relationship Id="rId1" Type="http://schemas.openxmlformats.org/officeDocument/2006/relationships/slideLayout" Target="../slideLayouts/slideLayout2.xml"/></Relationships>
</file>

<file path=ppt/slides/_rels/slide7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5.png"/><Relationship Id="rId1" Type="http://schemas.openxmlformats.org/officeDocument/2006/relationships/slideLayout" Target="../slideLayouts/slideLayout2.xml"/></Relationships>
</file>

<file path=ppt/slides/_rels/slide7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6.png"/><Relationship Id="rId1" Type="http://schemas.openxmlformats.org/officeDocument/2006/relationships/slideLayout" Target="../slideLayouts/slideLayout2.xml"/></Relationships>
</file>

<file path=ppt/slides/_rels/slide7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7.png"/><Relationship Id="rId1" Type="http://schemas.openxmlformats.org/officeDocument/2006/relationships/slideLayout" Target="../slideLayouts/slideLayout2.xml"/></Relationships>
</file>

<file path=ppt/slides/_rels/slide7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8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9.png"/><Relationship Id="rId1" Type="http://schemas.openxmlformats.org/officeDocument/2006/relationships/slideLayout" Target="../slideLayouts/slideLayout2.xml"/></Relationships>
</file>

<file path=ppt/slides/_rels/slide7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0.png"/><Relationship Id="rId1" Type="http://schemas.openxmlformats.org/officeDocument/2006/relationships/slideLayout" Target="../slideLayouts/slideLayout2.xml"/></Relationships>
</file>

<file path=ppt/slides/_rels/slide7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1.png"/><Relationship Id="rId1" Type="http://schemas.openxmlformats.org/officeDocument/2006/relationships/slideLayout" Target="../slideLayouts/slideLayout2.xml"/></Relationships>
</file>

<file path=ppt/slides/_rels/slide7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2.png"/><Relationship Id="rId1" Type="http://schemas.openxmlformats.org/officeDocument/2006/relationships/slideLayout" Target="../slideLayouts/slideLayout2.xml"/></Relationships>
</file>

<file path=ppt/slides/_rels/slide7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3.png"/><Relationship Id="rId1" Type="http://schemas.openxmlformats.org/officeDocument/2006/relationships/slideLayout" Target="../slideLayouts/slideLayout2.xml"/></Relationships>
</file>

<file path=ppt/slides/_rels/slide7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4.png"/><Relationship Id="rId1" Type="http://schemas.openxmlformats.org/officeDocument/2006/relationships/slideLayout" Target="../slideLayouts/slideLayout2.xml"/></Relationships>
</file>

<file path=ppt/slides/_rels/slide7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5.png"/><Relationship Id="rId1" Type="http://schemas.openxmlformats.org/officeDocument/2006/relationships/slideLayout" Target="../slideLayouts/slideLayout2.xml"/></Relationships>
</file>

<file path=ppt/slides/_rels/slide7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6.png"/><Relationship Id="rId1" Type="http://schemas.openxmlformats.org/officeDocument/2006/relationships/slideLayout" Target="../slideLayouts/slideLayout2.xml"/></Relationships>
</file>

<file path=ppt/slides/_rels/slide7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7.png"/><Relationship Id="rId1" Type="http://schemas.openxmlformats.org/officeDocument/2006/relationships/slideLayout" Target="../slideLayouts/slideLayout2.xml"/></Relationships>
</file>

<file path=ppt/slides/_rels/slide7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8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9.png"/><Relationship Id="rId1" Type="http://schemas.openxmlformats.org/officeDocument/2006/relationships/slideLayout" Target="../slideLayouts/slideLayout2.xml"/></Relationships>
</file>

<file path=ppt/slides/_rels/slide7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0.png"/><Relationship Id="rId1" Type="http://schemas.openxmlformats.org/officeDocument/2006/relationships/slideLayout" Target="../slideLayouts/slideLayout2.xml"/></Relationships>
</file>

<file path=ppt/slides/_rels/slide7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1.png"/><Relationship Id="rId1" Type="http://schemas.openxmlformats.org/officeDocument/2006/relationships/slideLayout" Target="../slideLayouts/slideLayout2.xml"/></Relationships>
</file>

<file path=ppt/slides/_rels/slide7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2.png"/><Relationship Id="rId1" Type="http://schemas.openxmlformats.org/officeDocument/2006/relationships/slideLayout" Target="../slideLayouts/slideLayout2.xml"/></Relationships>
</file>

<file path=ppt/slides/_rels/slide7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3.png"/><Relationship Id="rId1" Type="http://schemas.openxmlformats.org/officeDocument/2006/relationships/slideLayout" Target="../slideLayouts/slideLayout2.xml"/></Relationships>
</file>

<file path=ppt/slides/_rels/slide7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4.png"/><Relationship Id="rId1" Type="http://schemas.openxmlformats.org/officeDocument/2006/relationships/slideLayout" Target="../slideLayouts/slideLayout2.xml"/></Relationships>
</file>

<file path=ppt/slides/_rels/slide7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5.png"/><Relationship Id="rId1" Type="http://schemas.openxmlformats.org/officeDocument/2006/relationships/slideLayout" Target="../slideLayouts/slideLayout2.xml"/></Relationships>
</file>

<file path=ppt/slides/_rels/slide7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6.png"/><Relationship Id="rId1" Type="http://schemas.openxmlformats.org/officeDocument/2006/relationships/slideLayout" Target="../slideLayouts/slideLayout2.xml"/></Relationships>
</file>

<file path=ppt/slides/_rels/slide7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7.png"/><Relationship Id="rId1" Type="http://schemas.openxmlformats.org/officeDocument/2006/relationships/slideLayout" Target="../slideLayouts/slideLayout2.xml"/></Relationships>
</file>

<file path=ppt/slides/_rels/slide7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9.png"/><Relationship Id="rId1" Type="http://schemas.openxmlformats.org/officeDocument/2006/relationships/slideLayout" Target="../slideLayouts/slideLayout2.xml"/></Relationships>
</file>

<file path=ppt/slides/_rels/slide7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0.png"/><Relationship Id="rId1" Type="http://schemas.openxmlformats.org/officeDocument/2006/relationships/slideLayout" Target="../slideLayouts/slideLayout2.xml"/></Relationships>
</file>

<file path=ppt/slides/_rels/slide7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1.png"/><Relationship Id="rId1" Type="http://schemas.openxmlformats.org/officeDocument/2006/relationships/slideLayout" Target="../slideLayouts/slideLayout2.xml"/></Relationships>
</file>

<file path=ppt/slides/_rels/slide7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2.png"/><Relationship Id="rId1" Type="http://schemas.openxmlformats.org/officeDocument/2006/relationships/slideLayout" Target="../slideLayouts/slideLayout2.xml"/></Relationships>
</file>

<file path=ppt/slides/_rels/slide7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3.png"/><Relationship Id="rId1" Type="http://schemas.openxmlformats.org/officeDocument/2006/relationships/slideLayout" Target="../slideLayouts/slideLayout2.xml"/></Relationships>
</file>

<file path=ppt/slides/_rels/slide7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4.png"/><Relationship Id="rId1" Type="http://schemas.openxmlformats.org/officeDocument/2006/relationships/slideLayout" Target="../slideLayouts/slideLayout2.xml"/></Relationships>
</file>

<file path=ppt/slides/_rels/slide7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5.png"/><Relationship Id="rId1" Type="http://schemas.openxmlformats.org/officeDocument/2006/relationships/slideLayout" Target="../slideLayouts/slideLayout2.xml"/></Relationships>
</file>

<file path=ppt/slides/_rels/slide7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6.png"/><Relationship Id="rId1" Type="http://schemas.openxmlformats.org/officeDocument/2006/relationships/slideLayout" Target="../slideLayouts/slideLayout2.xml"/></Relationships>
</file>

<file path=ppt/slides/_rels/slide7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7.png"/><Relationship Id="rId1" Type="http://schemas.openxmlformats.org/officeDocument/2006/relationships/slideLayout" Target="../slideLayouts/slideLayout2.xml"/></Relationships>
</file>

<file path=ppt/slides/_rels/slide7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9.png"/><Relationship Id="rId1" Type="http://schemas.openxmlformats.org/officeDocument/2006/relationships/slideLayout" Target="../slideLayouts/slideLayout2.xml"/></Relationships>
</file>

<file path=ppt/slides/_rels/slide8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0.png"/><Relationship Id="rId1" Type="http://schemas.openxmlformats.org/officeDocument/2006/relationships/slideLayout" Target="../slideLayouts/slideLayout2.xml"/></Relationships>
</file>

<file path=ppt/slides/_rels/slide8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1.png"/><Relationship Id="rId1" Type="http://schemas.openxmlformats.org/officeDocument/2006/relationships/slideLayout" Target="../slideLayouts/slideLayout2.xml"/></Relationships>
</file>

<file path=ppt/slides/_rels/slide8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2.png"/><Relationship Id="rId1" Type="http://schemas.openxmlformats.org/officeDocument/2006/relationships/slideLayout" Target="../slideLayouts/slideLayout2.xml"/></Relationships>
</file>

<file path=ppt/slides/_rels/slide8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3.png"/><Relationship Id="rId1" Type="http://schemas.openxmlformats.org/officeDocument/2006/relationships/slideLayout" Target="../slideLayouts/slideLayout2.xml"/></Relationships>
</file>

<file path=ppt/slides/_rels/slide8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4.png"/><Relationship Id="rId1" Type="http://schemas.openxmlformats.org/officeDocument/2006/relationships/slideLayout" Target="../slideLayouts/slideLayout2.xml"/></Relationships>
</file>

<file path=ppt/slides/_rels/slide8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5.png"/><Relationship Id="rId1" Type="http://schemas.openxmlformats.org/officeDocument/2006/relationships/slideLayout" Target="../slideLayouts/slideLayout2.xml"/></Relationships>
</file>

<file path=ppt/slides/_rels/slide8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6.png"/><Relationship Id="rId1" Type="http://schemas.openxmlformats.org/officeDocument/2006/relationships/slideLayout" Target="../slideLayouts/slideLayout2.xml"/></Relationships>
</file>

<file path=ppt/slides/_rels/slide8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7.png"/><Relationship Id="rId1" Type="http://schemas.openxmlformats.org/officeDocument/2006/relationships/slideLayout" Target="../slideLayouts/slideLayout2.xml"/></Relationships>
</file>

<file path=ppt/slides/_rels/slide8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8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9.png"/><Relationship Id="rId1" Type="http://schemas.openxmlformats.org/officeDocument/2006/relationships/slideLayout" Target="../slideLayouts/slideLayout2.xml"/></Relationships>
</file>

<file path=ppt/slides/_rels/slide8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0.png"/><Relationship Id="rId1" Type="http://schemas.openxmlformats.org/officeDocument/2006/relationships/slideLayout" Target="../slideLayouts/slideLayout2.xml"/></Relationships>
</file>

<file path=ppt/slides/_rels/slide8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1.png"/><Relationship Id="rId1" Type="http://schemas.openxmlformats.org/officeDocument/2006/relationships/slideLayout" Target="../slideLayouts/slideLayout2.xml"/></Relationships>
</file>

<file path=ppt/slides/_rels/slide8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2.png"/><Relationship Id="rId1" Type="http://schemas.openxmlformats.org/officeDocument/2006/relationships/slideLayout" Target="../slideLayouts/slideLayout2.xml"/></Relationships>
</file>

<file path=ppt/slides/_rels/slide8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3.png"/><Relationship Id="rId1" Type="http://schemas.openxmlformats.org/officeDocument/2006/relationships/slideLayout" Target="../slideLayouts/slideLayout2.xml"/></Relationships>
</file>

<file path=ppt/slides/_rels/slide8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4.png"/><Relationship Id="rId1" Type="http://schemas.openxmlformats.org/officeDocument/2006/relationships/slideLayout" Target="../slideLayouts/slideLayout2.xml"/></Relationships>
</file>

<file path=ppt/slides/_rels/slide8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5.png"/><Relationship Id="rId1" Type="http://schemas.openxmlformats.org/officeDocument/2006/relationships/slideLayout" Target="../slideLayouts/slideLayout2.xml"/></Relationships>
</file>

<file path=ppt/slides/_rels/slide8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6.png"/><Relationship Id="rId1" Type="http://schemas.openxmlformats.org/officeDocument/2006/relationships/slideLayout" Target="../slideLayouts/slideLayout2.xml"/></Relationships>
</file>

<file path=ppt/slides/_rels/slide8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7.png"/><Relationship Id="rId1" Type="http://schemas.openxmlformats.org/officeDocument/2006/relationships/slideLayout" Target="../slideLayouts/slideLayout2.xml"/></Relationships>
</file>

<file path=ppt/slides/_rels/slide8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8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9.png"/><Relationship Id="rId1" Type="http://schemas.openxmlformats.org/officeDocument/2006/relationships/slideLayout" Target="../slideLayouts/slideLayout2.xml"/></Relationships>
</file>

<file path=ppt/slides/_rels/slide8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0.png"/><Relationship Id="rId1" Type="http://schemas.openxmlformats.org/officeDocument/2006/relationships/slideLayout" Target="../slideLayouts/slideLayout2.xml"/></Relationships>
</file>

<file path=ppt/slides/_rels/slide8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1.png"/><Relationship Id="rId1" Type="http://schemas.openxmlformats.org/officeDocument/2006/relationships/slideLayout" Target="../slideLayouts/slideLayout2.xml"/></Relationships>
</file>

<file path=ppt/slides/_rels/slide8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2.png"/><Relationship Id="rId1" Type="http://schemas.openxmlformats.org/officeDocument/2006/relationships/slideLayout" Target="../slideLayouts/slideLayout2.xml"/></Relationships>
</file>

<file path=ppt/slides/_rels/slide8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3.png"/><Relationship Id="rId1" Type="http://schemas.openxmlformats.org/officeDocument/2006/relationships/slideLayout" Target="../slideLayouts/slideLayout2.xml"/></Relationships>
</file>

<file path=ppt/slides/_rels/slide8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4.png"/><Relationship Id="rId1" Type="http://schemas.openxmlformats.org/officeDocument/2006/relationships/slideLayout" Target="../slideLayouts/slideLayout2.xml"/></Relationships>
</file>

<file path=ppt/slides/_rels/slide8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5.png"/><Relationship Id="rId1" Type="http://schemas.openxmlformats.org/officeDocument/2006/relationships/slideLayout" Target="../slideLayouts/slideLayout2.xml"/></Relationships>
</file>

<file path=ppt/slides/_rels/slide8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6.png"/><Relationship Id="rId1" Type="http://schemas.openxmlformats.org/officeDocument/2006/relationships/slideLayout" Target="../slideLayouts/slideLayout2.xml"/></Relationships>
</file>

<file path=ppt/slides/_rels/slide8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7.png"/><Relationship Id="rId1" Type="http://schemas.openxmlformats.org/officeDocument/2006/relationships/slideLayout" Target="../slideLayouts/slideLayout2.xml"/></Relationships>
</file>

<file path=ppt/slides/_rels/slide8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8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9.png"/><Relationship Id="rId1" Type="http://schemas.openxmlformats.org/officeDocument/2006/relationships/slideLayout" Target="../slideLayouts/slideLayout2.xml"/></Relationships>
</file>

<file path=ppt/slides/_rels/slide8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0.png"/><Relationship Id="rId1" Type="http://schemas.openxmlformats.org/officeDocument/2006/relationships/slideLayout" Target="../slideLayouts/slideLayout2.xml"/></Relationships>
</file>

<file path=ppt/slides/_rels/slide8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1.png"/><Relationship Id="rId1" Type="http://schemas.openxmlformats.org/officeDocument/2006/relationships/slideLayout" Target="../slideLayouts/slideLayout2.xml"/></Relationships>
</file>

<file path=ppt/slides/_rels/slide8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2.png"/><Relationship Id="rId1" Type="http://schemas.openxmlformats.org/officeDocument/2006/relationships/slideLayout" Target="../slideLayouts/slideLayout2.xml"/></Relationships>
</file>

<file path=ppt/slides/_rels/slide8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3.png"/><Relationship Id="rId1" Type="http://schemas.openxmlformats.org/officeDocument/2006/relationships/slideLayout" Target="../slideLayouts/slideLayout2.xml"/></Relationships>
</file>

<file path=ppt/slides/_rels/slide8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4.png"/><Relationship Id="rId1" Type="http://schemas.openxmlformats.org/officeDocument/2006/relationships/slideLayout" Target="../slideLayouts/slideLayout2.xml"/></Relationships>
</file>

<file path=ppt/slides/_rels/slide8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5.png"/><Relationship Id="rId1" Type="http://schemas.openxmlformats.org/officeDocument/2006/relationships/slideLayout" Target="../slideLayouts/slideLayout2.xml"/></Relationships>
</file>

<file path=ppt/slides/_rels/slide8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6.png"/><Relationship Id="rId1" Type="http://schemas.openxmlformats.org/officeDocument/2006/relationships/slideLayout" Target="../slideLayouts/slideLayout2.xml"/></Relationships>
</file>

<file path=ppt/slides/_rels/slide8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7.png"/><Relationship Id="rId1" Type="http://schemas.openxmlformats.org/officeDocument/2006/relationships/slideLayout" Target="../slideLayouts/slideLayout2.xml"/></Relationships>
</file>

<file path=ppt/slides/_rels/slide8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8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9.png"/><Relationship Id="rId1" Type="http://schemas.openxmlformats.org/officeDocument/2006/relationships/slideLayout" Target="../slideLayouts/slideLayout2.xml"/></Relationships>
</file>

<file path=ppt/slides/_rels/slide8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0.png"/><Relationship Id="rId1" Type="http://schemas.openxmlformats.org/officeDocument/2006/relationships/slideLayout" Target="../slideLayouts/slideLayout2.xml"/></Relationships>
</file>

<file path=ppt/slides/_rels/slide8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1.png"/><Relationship Id="rId1" Type="http://schemas.openxmlformats.org/officeDocument/2006/relationships/slideLayout" Target="../slideLayouts/slideLayout2.xml"/></Relationships>
</file>

<file path=ppt/slides/_rels/slide8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2.png"/><Relationship Id="rId1" Type="http://schemas.openxmlformats.org/officeDocument/2006/relationships/slideLayout" Target="../slideLayouts/slideLayout2.xml"/></Relationships>
</file>

<file path=ppt/slides/_rels/slide8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3.png"/><Relationship Id="rId1" Type="http://schemas.openxmlformats.org/officeDocument/2006/relationships/slideLayout" Target="../slideLayouts/slideLayout2.xml"/></Relationships>
</file>

<file path=ppt/slides/_rels/slide8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4.png"/><Relationship Id="rId1" Type="http://schemas.openxmlformats.org/officeDocument/2006/relationships/slideLayout" Target="../slideLayouts/slideLayout2.xml"/></Relationships>
</file>

<file path=ppt/slides/_rels/slide8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5.png"/><Relationship Id="rId1" Type="http://schemas.openxmlformats.org/officeDocument/2006/relationships/slideLayout" Target="../slideLayouts/slideLayout2.xml"/></Relationships>
</file>

<file path=ppt/slides/_rels/slide8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6.png"/><Relationship Id="rId1" Type="http://schemas.openxmlformats.org/officeDocument/2006/relationships/slideLayout" Target="../slideLayouts/slideLayout2.xml"/></Relationships>
</file>

<file path=ppt/slides/_rels/slide8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7.png"/><Relationship Id="rId1" Type="http://schemas.openxmlformats.org/officeDocument/2006/relationships/slideLayout" Target="../slideLayouts/slideLayout2.xml"/></Relationships>
</file>

<file path=ppt/slides/_rels/slide8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8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9.png"/><Relationship Id="rId1" Type="http://schemas.openxmlformats.org/officeDocument/2006/relationships/slideLayout" Target="../slideLayouts/slideLayout2.xml"/></Relationships>
</file>

<file path=ppt/slides/_rels/slide8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0.png"/><Relationship Id="rId1" Type="http://schemas.openxmlformats.org/officeDocument/2006/relationships/slideLayout" Target="../slideLayouts/slideLayout2.xml"/></Relationships>
</file>

<file path=ppt/slides/_rels/slide8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1.png"/><Relationship Id="rId1" Type="http://schemas.openxmlformats.org/officeDocument/2006/relationships/slideLayout" Target="../slideLayouts/slideLayout2.xml"/></Relationships>
</file>

<file path=ppt/slides/_rels/slide8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2.png"/><Relationship Id="rId1" Type="http://schemas.openxmlformats.org/officeDocument/2006/relationships/slideLayout" Target="../slideLayouts/slideLayout2.xml"/></Relationships>
</file>

<file path=ppt/slides/_rels/slide8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3.png"/><Relationship Id="rId1" Type="http://schemas.openxmlformats.org/officeDocument/2006/relationships/slideLayout" Target="../slideLayouts/slideLayout2.xml"/></Relationships>
</file>

<file path=ppt/slides/_rels/slide8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4.png"/><Relationship Id="rId1" Type="http://schemas.openxmlformats.org/officeDocument/2006/relationships/slideLayout" Target="../slideLayouts/slideLayout2.xml"/></Relationships>
</file>

<file path=ppt/slides/_rels/slide8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5.png"/><Relationship Id="rId1" Type="http://schemas.openxmlformats.org/officeDocument/2006/relationships/slideLayout" Target="../slideLayouts/slideLayout2.xml"/></Relationships>
</file>

<file path=ppt/slides/_rels/slide8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6.png"/><Relationship Id="rId1" Type="http://schemas.openxmlformats.org/officeDocument/2006/relationships/slideLayout" Target="../slideLayouts/slideLayout2.xml"/></Relationships>
</file>

<file path=ppt/slides/_rels/slide8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7.png"/><Relationship Id="rId1" Type="http://schemas.openxmlformats.org/officeDocument/2006/relationships/slideLayout" Target="../slideLayouts/slideLayout2.xml"/></Relationships>
</file>

<file path=ppt/slides/_rels/slide8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8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9.png"/><Relationship Id="rId1" Type="http://schemas.openxmlformats.org/officeDocument/2006/relationships/slideLayout" Target="../slideLayouts/slideLayout2.xml"/></Relationships>
</file>

<file path=ppt/slides/_rels/slide8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0.png"/><Relationship Id="rId1" Type="http://schemas.openxmlformats.org/officeDocument/2006/relationships/slideLayout" Target="../slideLayouts/slideLayout2.xml"/></Relationships>
</file>

<file path=ppt/slides/_rels/slide8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1.png"/><Relationship Id="rId1" Type="http://schemas.openxmlformats.org/officeDocument/2006/relationships/slideLayout" Target="../slideLayouts/slideLayout2.xml"/></Relationships>
</file>

<file path=ppt/slides/_rels/slide8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2.png"/><Relationship Id="rId1" Type="http://schemas.openxmlformats.org/officeDocument/2006/relationships/slideLayout" Target="../slideLayouts/slideLayout2.xml"/></Relationships>
</file>

<file path=ppt/slides/_rels/slide8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3.png"/><Relationship Id="rId1" Type="http://schemas.openxmlformats.org/officeDocument/2006/relationships/slideLayout" Target="../slideLayouts/slideLayout2.xml"/></Relationships>
</file>

<file path=ppt/slides/_rels/slide8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4.png"/><Relationship Id="rId1" Type="http://schemas.openxmlformats.org/officeDocument/2006/relationships/slideLayout" Target="../slideLayouts/slideLayout2.xml"/></Relationships>
</file>

<file path=ppt/slides/_rels/slide8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5.png"/><Relationship Id="rId1" Type="http://schemas.openxmlformats.org/officeDocument/2006/relationships/slideLayout" Target="../slideLayouts/slideLayout2.xml"/></Relationships>
</file>

<file path=ppt/slides/_rels/slide8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6.png"/><Relationship Id="rId1" Type="http://schemas.openxmlformats.org/officeDocument/2006/relationships/slideLayout" Target="../slideLayouts/slideLayout2.xml"/></Relationships>
</file>

<file path=ppt/slides/_rels/slide8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7.png"/><Relationship Id="rId1" Type="http://schemas.openxmlformats.org/officeDocument/2006/relationships/slideLayout" Target="../slideLayouts/slideLayout2.xml"/></Relationships>
</file>

<file path=ppt/slides/_rels/slide8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8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9.png"/><Relationship Id="rId1" Type="http://schemas.openxmlformats.org/officeDocument/2006/relationships/slideLayout" Target="../slideLayouts/slideLayout2.xml"/></Relationships>
</file>

<file path=ppt/slides/_rels/slide8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0.png"/><Relationship Id="rId1" Type="http://schemas.openxmlformats.org/officeDocument/2006/relationships/slideLayout" Target="../slideLayouts/slideLayout2.xml"/></Relationships>
</file>

<file path=ppt/slides/_rels/slide8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1.png"/><Relationship Id="rId1" Type="http://schemas.openxmlformats.org/officeDocument/2006/relationships/slideLayout" Target="../slideLayouts/slideLayout2.xml"/></Relationships>
</file>

<file path=ppt/slides/_rels/slide8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2.png"/><Relationship Id="rId1" Type="http://schemas.openxmlformats.org/officeDocument/2006/relationships/slideLayout" Target="../slideLayouts/slideLayout2.xml"/></Relationships>
</file>

<file path=ppt/slides/_rels/slide8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3.png"/><Relationship Id="rId1" Type="http://schemas.openxmlformats.org/officeDocument/2006/relationships/slideLayout" Target="../slideLayouts/slideLayout2.xml"/></Relationships>
</file>

<file path=ppt/slides/_rels/slide8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4.png"/><Relationship Id="rId1" Type="http://schemas.openxmlformats.org/officeDocument/2006/relationships/slideLayout" Target="../slideLayouts/slideLayout2.xml"/></Relationships>
</file>

<file path=ppt/slides/_rels/slide8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5.png"/><Relationship Id="rId1" Type="http://schemas.openxmlformats.org/officeDocument/2006/relationships/slideLayout" Target="../slideLayouts/slideLayout2.xml"/></Relationships>
</file>

<file path=ppt/slides/_rels/slide8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6.png"/><Relationship Id="rId1" Type="http://schemas.openxmlformats.org/officeDocument/2006/relationships/slideLayout" Target="../slideLayouts/slideLayout2.xml"/></Relationships>
</file>

<file path=ppt/slides/_rels/slide8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7.png"/><Relationship Id="rId1" Type="http://schemas.openxmlformats.org/officeDocument/2006/relationships/slideLayout" Target="../slideLayouts/slideLayout2.xml"/></Relationships>
</file>

<file path=ppt/slides/_rels/slide8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8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9.png"/><Relationship Id="rId1" Type="http://schemas.openxmlformats.org/officeDocument/2006/relationships/slideLayout" Target="../slideLayouts/slideLayout2.xml"/></Relationships>
</file>

<file path=ppt/slides/_rels/slide8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0.png"/><Relationship Id="rId1" Type="http://schemas.openxmlformats.org/officeDocument/2006/relationships/slideLayout" Target="../slideLayouts/slideLayout2.xml"/></Relationships>
</file>

<file path=ppt/slides/_rels/slide8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1.png"/><Relationship Id="rId1" Type="http://schemas.openxmlformats.org/officeDocument/2006/relationships/slideLayout" Target="../slideLayouts/slideLayout2.xml"/></Relationships>
</file>

<file path=ppt/slides/_rels/slide8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2.png"/><Relationship Id="rId1" Type="http://schemas.openxmlformats.org/officeDocument/2006/relationships/slideLayout" Target="../slideLayouts/slideLayout2.xml"/></Relationships>
</file>

<file path=ppt/slides/_rels/slide8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3.png"/><Relationship Id="rId1" Type="http://schemas.openxmlformats.org/officeDocument/2006/relationships/slideLayout" Target="../slideLayouts/slideLayout2.xml"/></Relationships>
</file>

<file path=ppt/slides/_rels/slide8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4.png"/><Relationship Id="rId1" Type="http://schemas.openxmlformats.org/officeDocument/2006/relationships/slideLayout" Target="../slideLayouts/slideLayout2.xml"/></Relationships>
</file>

<file path=ppt/slides/_rels/slide8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5.png"/><Relationship Id="rId1" Type="http://schemas.openxmlformats.org/officeDocument/2006/relationships/slideLayout" Target="../slideLayouts/slideLayout2.xml"/></Relationships>
</file>

<file path=ppt/slides/_rels/slide8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6.png"/><Relationship Id="rId1" Type="http://schemas.openxmlformats.org/officeDocument/2006/relationships/slideLayout" Target="../slideLayouts/slideLayout2.xml"/></Relationships>
</file>

<file path=ppt/slides/_rels/slide8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7.png"/><Relationship Id="rId1" Type="http://schemas.openxmlformats.org/officeDocument/2006/relationships/slideLayout" Target="../slideLayouts/slideLayout2.xml"/></Relationships>
</file>

<file path=ppt/slides/_rels/slide8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8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9.png"/><Relationship Id="rId1" Type="http://schemas.openxmlformats.org/officeDocument/2006/relationships/slideLayout" Target="../slideLayouts/slideLayout2.xml"/></Relationships>
</file>

<file path=ppt/slides/_rels/slide8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0.png"/><Relationship Id="rId1" Type="http://schemas.openxmlformats.org/officeDocument/2006/relationships/slideLayout" Target="../slideLayouts/slideLayout2.xml"/></Relationships>
</file>

<file path=ppt/slides/_rels/slide8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1.png"/><Relationship Id="rId1" Type="http://schemas.openxmlformats.org/officeDocument/2006/relationships/slideLayout" Target="../slideLayouts/slideLayout2.xml"/></Relationships>
</file>

<file path=ppt/slides/_rels/slide8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2.png"/><Relationship Id="rId1" Type="http://schemas.openxmlformats.org/officeDocument/2006/relationships/slideLayout" Target="../slideLayouts/slideLayout2.xml"/></Relationships>
</file>

<file path=ppt/slides/_rels/slide8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3.png"/><Relationship Id="rId1" Type="http://schemas.openxmlformats.org/officeDocument/2006/relationships/slideLayout" Target="../slideLayouts/slideLayout2.xml"/></Relationships>
</file>

<file path=ppt/slides/_rels/slide8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4.png"/><Relationship Id="rId1" Type="http://schemas.openxmlformats.org/officeDocument/2006/relationships/slideLayout" Target="../slideLayouts/slideLayout2.xml"/></Relationships>
</file>

<file path=ppt/slides/_rels/slide8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5.png"/><Relationship Id="rId1" Type="http://schemas.openxmlformats.org/officeDocument/2006/relationships/slideLayout" Target="../slideLayouts/slideLayout2.xml"/></Relationships>
</file>

<file path=ppt/slides/_rels/slide8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6.png"/><Relationship Id="rId1" Type="http://schemas.openxmlformats.org/officeDocument/2006/relationships/slideLayout" Target="../slideLayouts/slideLayout2.xml"/></Relationships>
</file>

<file path=ppt/slides/_rels/slide8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7.png"/><Relationship Id="rId1" Type="http://schemas.openxmlformats.org/officeDocument/2006/relationships/slideLayout" Target="../slideLayouts/slideLayout2.xml"/></Relationships>
</file>

<file path=ppt/slides/_rels/slide8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9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9.png"/><Relationship Id="rId1" Type="http://schemas.openxmlformats.org/officeDocument/2006/relationships/slideLayout" Target="../slideLayouts/slideLayout2.xml"/></Relationships>
</file>

<file path=ppt/slides/_rels/slide9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0.png"/><Relationship Id="rId1" Type="http://schemas.openxmlformats.org/officeDocument/2006/relationships/slideLayout" Target="../slideLayouts/slideLayout2.xml"/></Relationships>
</file>

<file path=ppt/slides/_rels/slide9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1.png"/><Relationship Id="rId1" Type="http://schemas.openxmlformats.org/officeDocument/2006/relationships/slideLayout" Target="../slideLayouts/slideLayout2.xml"/></Relationships>
</file>

<file path=ppt/slides/_rels/slide9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2.png"/><Relationship Id="rId1" Type="http://schemas.openxmlformats.org/officeDocument/2006/relationships/slideLayout" Target="../slideLayouts/slideLayout2.xml"/></Relationships>
</file>

<file path=ppt/slides/_rels/slide9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3.png"/><Relationship Id="rId1" Type="http://schemas.openxmlformats.org/officeDocument/2006/relationships/slideLayout" Target="../slideLayouts/slideLayout2.xml"/></Relationships>
</file>

<file path=ppt/slides/_rels/slide9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4.png"/><Relationship Id="rId1" Type="http://schemas.openxmlformats.org/officeDocument/2006/relationships/slideLayout" Target="../slideLayouts/slideLayout2.xml"/></Relationships>
</file>

<file path=ppt/slides/_rels/slide9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5.png"/><Relationship Id="rId1" Type="http://schemas.openxmlformats.org/officeDocument/2006/relationships/slideLayout" Target="../slideLayouts/slideLayout2.xml"/></Relationships>
</file>

<file path=ppt/slides/_rels/slide9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6.png"/><Relationship Id="rId1" Type="http://schemas.openxmlformats.org/officeDocument/2006/relationships/slideLayout" Target="../slideLayouts/slideLayout2.xml"/></Relationships>
</file>

<file path=ppt/slides/_rels/slide9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7.png"/><Relationship Id="rId1" Type="http://schemas.openxmlformats.org/officeDocument/2006/relationships/slideLayout" Target="../slideLayouts/slideLayout2.xml"/></Relationships>
</file>

<file path=ppt/slides/_rels/slide9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8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9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9.png"/><Relationship Id="rId1" Type="http://schemas.openxmlformats.org/officeDocument/2006/relationships/slideLayout" Target="../slideLayouts/slideLayout2.xml"/></Relationships>
</file>

<file path=ppt/slides/_rels/slide9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0.png"/><Relationship Id="rId1" Type="http://schemas.openxmlformats.org/officeDocument/2006/relationships/slideLayout" Target="../slideLayouts/slideLayout2.xml"/></Relationships>
</file>

<file path=ppt/slides/_rels/slide9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1.png"/><Relationship Id="rId1" Type="http://schemas.openxmlformats.org/officeDocument/2006/relationships/slideLayout" Target="../slideLayouts/slideLayout2.xml"/></Relationships>
</file>

<file path=ppt/slides/_rels/slide9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2.png"/><Relationship Id="rId1" Type="http://schemas.openxmlformats.org/officeDocument/2006/relationships/slideLayout" Target="../slideLayouts/slideLayout2.xml"/></Relationships>
</file>

<file path=ppt/slides/_rels/slide9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3.png"/><Relationship Id="rId1" Type="http://schemas.openxmlformats.org/officeDocument/2006/relationships/slideLayout" Target="../slideLayouts/slideLayout2.xml"/></Relationships>
</file>

<file path=ppt/slides/_rels/slide9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4.png"/><Relationship Id="rId1" Type="http://schemas.openxmlformats.org/officeDocument/2006/relationships/slideLayout" Target="../slideLayouts/slideLayout2.xml"/></Relationships>
</file>

<file path=ppt/slides/_rels/slide9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5.png"/><Relationship Id="rId1" Type="http://schemas.openxmlformats.org/officeDocument/2006/relationships/slideLayout" Target="../slideLayouts/slideLayout2.xml"/></Relationships>
</file>

<file path=ppt/slides/_rels/slide9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6.png"/><Relationship Id="rId1" Type="http://schemas.openxmlformats.org/officeDocument/2006/relationships/slideLayout" Target="../slideLayouts/slideLayout2.xml"/></Relationships>
</file>

<file path=ppt/slides/_rels/slide9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7.png"/><Relationship Id="rId1" Type="http://schemas.openxmlformats.org/officeDocument/2006/relationships/slideLayout" Target="../slideLayouts/slideLayout2.xml"/></Relationships>
</file>

<file path=ppt/slides/_rels/slide9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8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9.png"/><Relationship Id="rId1" Type="http://schemas.openxmlformats.org/officeDocument/2006/relationships/slideLayout" Target="../slideLayouts/slideLayout2.xml"/></Relationships>
</file>

<file path=ppt/slides/_rels/slide9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0.png"/><Relationship Id="rId1" Type="http://schemas.openxmlformats.org/officeDocument/2006/relationships/slideLayout" Target="../slideLayouts/slideLayout2.xml"/></Relationships>
</file>

<file path=ppt/slides/_rels/slide9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1.png"/><Relationship Id="rId1" Type="http://schemas.openxmlformats.org/officeDocument/2006/relationships/slideLayout" Target="../slideLayouts/slideLayout2.xml"/></Relationships>
</file>

<file path=ppt/slides/_rels/slide9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2.png"/><Relationship Id="rId1" Type="http://schemas.openxmlformats.org/officeDocument/2006/relationships/slideLayout" Target="../slideLayouts/slideLayout2.xml"/></Relationships>
</file>

<file path=ppt/slides/_rels/slide9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3.png"/><Relationship Id="rId1" Type="http://schemas.openxmlformats.org/officeDocument/2006/relationships/slideLayout" Target="../slideLayouts/slideLayout2.xml"/></Relationships>
</file>

<file path=ppt/slides/_rels/slide9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4.png"/><Relationship Id="rId1" Type="http://schemas.openxmlformats.org/officeDocument/2006/relationships/slideLayout" Target="../slideLayouts/slideLayout2.xml"/></Relationships>
</file>

<file path=ppt/slides/_rels/slide9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5.png"/><Relationship Id="rId1" Type="http://schemas.openxmlformats.org/officeDocument/2006/relationships/slideLayout" Target="../slideLayouts/slideLayout2.xml"/></Relationships>
</file>

<file path=ppt/slides/_rels/slide9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6.png"/><Relationship Id="rId1" Type="http://schemas.openxmlformats.org/officeDocument/2006/relationships/slideLayout" Target="../slideLayouts/slideLayout2.xml"/></Relationships>
</file>

<file path=ppt/slides/_rels/slide9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7.png"/><Relationship Id="rId1" Type="http://schemas.openxmlformats.org/officeDocument/2006/relationships/slideLayout" Target="../slideLayouts/slideLayout2.xml"/></Relationships>
</file>

<file path=ppt/slides/_rels/slide9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8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9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9.png"/><Relationship Id="rId1" Type="http://schemas.openxmlformats.org/officeDocument/2006/relationships/slideLayout" Target="../slideLayouts/slideLayout2.xml"/></Relationships>
</file>

<file path=ppt/slides/_rels/slide9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0.png"/><Relationship Id="rId1" Type="http://schemas.openxmlformats.org/officeDocument/2006/relationships/slideLayout" Target="../slideLayouts/slideLayout2.xml"/></Relationships>
</file>

<file path=ppt/slides/_rels/slide9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1.png"/><Relationship Id="rId1" Type="http://schemas.openxmlformats.org/officeDocument/2006/relationships/slideLayout" Target="../slideLayouts/slideLayout2.xml"/></Relationships>
</file>

<file path=ppt/slides/_rels/slide9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2.png"/><Relationship Id="rId1" Type="http://schemas.openxmlformats.org/officeDocument/2006/relationships/slideLayout" Target="../slideLayouts/slideLayout2.xml"/></Relationships>
</file>

<file path=ppt/slides/_rels/slide9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3.png"/><Relationship Id="rId1" Type="http://schemas.openxmlformats.org/officeDocument/2006/relationships/slideLayout" Target="../slideLayouts/slideLayout2.xml"/></Relationships>
</file>

<file path=ppt/slides/_rels/slide9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4.png"/><Relationship Id="rId1" Type="http://schemas.openxmlformats.org/officeDocument/2006/relationships/slideLayout" Target="../slideLayouts/slideLayout2.xml"/></Relationships>
</file>

<file path=ppt/slides/_rels/slide9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5.png"/><Relationship Id="rId1" Type="http://schemas.openxmlformats.org/officeDocument/2006/relationships/slideLayout" Target="../slideLayouts/slideLayout2.xml"/></Relationships>
</file>

<file path=ppt/slides/_rels/slide9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6.png"/><Relationship Id="rId1" Type="http://schemas.openxmlformats.org/officeDocument/2006/relationships/slideLayout" Target="../slideLayouts/slideLayout2.xml"/></Relationships>
</file>

<file path=ppt/slides/_rels/slide9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7.png"/><Relationship Id="rId1" Type="http://schemas.openxmlformats.org/officeDocument/2006/relationships/slideLayout" Target="../slideLayouts/slideLayout2.xml"/></Relationships>
</file>

<file path=ppt/slides/_rels/slide9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8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9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9.png"/><Relationship Id="rId1" Type="http://schemas.openxmlformats.org/officeDocument/2006/relationships/slideLayout" Target="../slideLayouts/slideLayout2.xml"/></Relationships>
</file>

<file path=ppt/slides/_rels/slide9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0.png"/><Relationship Id="rId1" Type="http://schemas.openxmlformats.org/officeDocument/2006/relationships/slideLayout" Target="../slideLayouts/slideLayout2.xml"/></Relationships>
</file>

<file path=ppt/slides/_rels/slide9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1.png"/><Relationship Id="rId1" Type="http://schemas.openxmlformats.org/officeDocument/2006/relationships/slideLayout" Target="../slideLayouts/slideLayout2.xml"/></Relationships>
</file>

<file path=ppt/slides/_rels/slide9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2.png"/><Relationship Id="rId1" Type="http://schemas.openxmlformats.org/officeDocument/2006/relationships/slideLayout" Target="../slideLayouts/slideLayout2.xml"/></Relationships>
</file>

<file path=ppt/slides/_rels/slide9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3.png"/><Relationship Id="rId1" Type="http://schemas.openxmlformats.org/officeDocument/2006/relationships/slideLayout" Target="../slideLayouts/slideLayout2.xml"/></Relationships>
</file>

<file path=ppt/slides/_rels/slide9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4.png"/><Relationship Id="rId1" Type="http://schemas.openxmlformats.org/officeDocument/2006/relationships/slideLayout" Target="../slideLayouts/slideLayout2.xml"/></Relationships>
</file>

<file path=ppt/slides/_rels/slide9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5.png"/><Relationship Id="rId1" Type="http://schemas.openxmlformats.org/officeDocument/2006/relationships/slideLayout" Target="../slideLayouts/slideLayout2.xml"/></Relationships>
</file>

<file path=ppt/slides/_rels/slide9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6.png"/><Relationship Id="rId1" Type="http://schemas.openxmlformats.org/officeDocument/2006/relationships/slideLayout" Target="../slideLayouts/slideLayout2.xml"/></Relationships>
</file>

<file path=ppt/slides/_rels/slide9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7.png"/><Relationship Id="rId1" Type="http://schemas.openxmlformats.org/officeDocument/2006/relationships/slideLayout" Target="../slideLayouts/slideLayout2.xml"/></Relationships>
</file>

<file path=ppt/slides/_rels/slide9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8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9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9.png"/><Relationship Id="rId1" Type="http://schemas.openxmlformats.org/officeDocument/2006/relationships/slideLayout" Target="../slideLayouts/slideLayout2.xml"/></Relationships>
</file>

<file path=ppt/slides/_rels/slide9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0.png"/><Relationship Id="rId1" Type="http://schemas.openxmlformats.org/officeDocument/2006/relationships/slideLayout" Target="../slideLayouts/slideLayout2.xml"/></Relationships>
</file>

<file path=ppt/slides/_rels/slide9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1.png"/><Relationship Id="rId1" Type="http://schemas.openxmlformats.org/officeDocument/2006/relationships/slideLayout" Target="../slideLayouts/slideLayout2.xml"/></Relationships>
</file>

<file path=ppt/slides/_rels/slide9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2.png"/><Relationship Id="rId1" Type="http://schemas.openxmlformats.org/officeDocument/2006/relationships/slideLayout" Target="../slideLayouts/slideLayout2.xml"/></Relationships>
</file>

<file path=ppt/slides/_rels/slide9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3.png"/><Relationship Id="rId1" Type="http://schemas.openxmlformats.org/officeDocument/2006/relationships/slideLayout" Target="../slideLayouts/slideLayout2.xml"/></Relationships>
</file>

<file path=ppt/slides/_rels/slide9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4.png"/><Relationship Id="rId1" Type="http://schemas.openxmlformats.org/officeDocument/2006/relationships/slideLayout" Target="../slideLayouts/slideLayout2.xml"/></Relationships>
</file>

<file path=ppt/slides/_rels/slide9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5.png"/><Relationship Id="rId1" Type="http://schemas.openxmlformats.org/officeDocument/2006/relationships/slideLayout" Target="../slideLayouts/slideLayout2.xml"/></Relationships>
</file>

<file path=ppt/slides/_rels/slide9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6.png"/><Relationship Id="rId1" Type="http://schemas.openxmlformats.org/officeDocument/2006/relationships/slideLayout" Target="../slideLayouts/slideLayout2.xml"/></Relationships>
</file>

<file path=ppt/slides/_rels/slide9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7.png"/><Relationship Id="rId1" Type="http://schemas.openxmlformats.org/officeDocument/2006/relationships/slideLayout" Target="../slideLayouts/slideLayout2.xml"/></Relationships>
</file>

<file path=ppt/slides/_rels/slide9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8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9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9.png"/><Relationship Id="rId1" Type="http://schemas.openxmlformats.org/officeDocument/2006/relationships/slideLayout" Target="../slideLayouts/slideLayout2.xml"/></Relationships>
</file>

<file path=ppt/slides/_rels/slide9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0.png"/><Relationship Id="rId1" Type="http://schemas.openxmlformats.org/officeDocument/2006/relationships/slideLayout" Target="../slideLayouts/slideLayout2.xml"/></Relationships>
</file>

<file path=ppt/slides/_rels/slide9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1.png"/><Relationship Id="rId1" Type="http://schemas.openxmlformats.org/officeDocument/2006/relationships/slideLayout" Target="../slideLayouts/slideLayout2.xml"/></Relationships>
</file>

<file path=ppt/slides/_rels/slide9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2.png"/><Relationship Id="rId1" Type="http://schemas.openxmlformats.org/officeDocument/2006/relationships/slideLayout" Target="../slideLayouts/slideLayout2.xml"/></Relationships>
</file>

<file path=ppt/slides/_rels/slide9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3.png"/><Relationship Id="rId1" Type="http://schemas.openxmlformats.org/officeDocument/2006/relationships/slideLayout" Target="../slideLayouts/slideLayout2.xml"/></Relationships>
</file>

<file path=ppt/slides/_rels/slide9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4.png"/><Relationship Id="rId1" Type="http://schemas.openxmlformats.org/officeDocument/2006/relationships/slideLayout" Target="../slideLayouts/slideLayout2.xml"/></Relationships>
</file>

<file path=ppt/slides/_rels/slide9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5.png"/><Relationship Id="rId1" Type="http://schemas.openxmlformats.org/officeDocument/2006/relationships/slideLayout" Target="../slideLayouts/slideLayout2.xml"/></Relationships>
</file>

<file path=ppt/slides/_rels/slide9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6.png"/><Relationship Id="rId1" Type="http://schemas.openxmlformats.org/officeDocument/2006/relationships/slideLayout" Target="../slideLayouts/slideLayout2.xml"/></Relationships>
</file>

<file path=ppt/slides/_rels/slide9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7.png"/><Relationship Id="rId1" Type="http://schemas.openxmlformats.org/officeDocument/2006/relationships/slideLayout" Target="../slideLayouts/slideLayout2.xml"/></Relationships>
</file>

<file path=ppt/slides/_rels/slide9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8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9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9.png"/><Relationship Id="rId1" Type="http://schemas.openxmlformats.org/officeDocument/2006/relationships/slideLayout" Target="../slideLayouts/slideLayout2.xml"/></Relationships>
</file>

<file path=ppt/slides/_rels/slide9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0.png"/><Relationship Id="rId1" Type="http://schemas.openxmlformats.org/officeDocument/2006/relationships/slideLayout" Target="../slideLayouts/slideLayout2.xml"/></Relationships>
</file>

<file path=ppt/slides/_rels/slide9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1.png"/><Relationship Id="rId1" Type="http://schemas.openxmlformats.org/officeDocument/2006/relationships/slideLayout" Target="../slideLayouts/slideLayout2.xml"/></Relationships>
</file>

<file path=ppt/slides/_rels/slide9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2.png"/><Relationship Id="rId1" Type="http://schemas.openxmlformats.org/officeDocument/2006/relationships/slideLayout" Target="../slideLayouts/slideLayout2.xml"/></Relationships>
</file>

<file path=ppt/slides/_rels/slide9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3.png"/><Relationship Id="rId1" Type="http://schemas.openxmlformats.org/officeDocument/2006/relationships/slideLayout" Target="../slideLayouts/slideLayout2.xml"/></Relationships>
</file>

<file path=ppt/slides/_rels/slide9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4.png"/><Relationship Id="rId1" Type="http://schemas.openxmlformats.org/officeDocument/2006/relationships/slideLayout" Target="../slideLayouts/slideLayout2.xml"/></Relationships>
</file>

<file path=ppt/slides/_rels/slide9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5.png"/><Relationship Id="rId1" Type="http://schemas.openxmlformats.org/officeDocument/2006/relationships/slideLayout" Target="../slideLayouts/slideLayout2.xml"/></Relationships>
</file>

<file path=ppt/slides/_rels/slide9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6.png"/><Relationship Id="rId1" Type="http://schemas.openxmlformats.org/officeDocument/2006/relationships/slideLayout" Target="../slideLayouts/slideLayout2.xml"/></Relationships>
</file>

<file path=ppt/slides/_rels/slide9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7.png"/><Relationship Id="rId1" Type="http://schemas.openxmlformats.org/officeDocument/2006/relationships/slideLayout" Target="../slideLayouts/slideLayout2.xml"/></Relationships>
</file>

<file path=ppt/slides/_rels/slide9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8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9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9.png"/><Relationship Id="rId1" Type="http://schemas.openxmlformats.org/officeDocument/2006/relationships/slideLayout" Target="../slideLayouts/slideLayout2.xml"/></Relationships>
</file>

<file path=ppt/slides/_rels/slide9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0.png"/><Relationship Id="rId1" Type="http://schemas.openxmlformats.org/officeDocument/2006/relationships/slideLayout" Target="../slideLayouts/slideLayout2.xml"/></Relationships>
</file>

<file path=ppt/slides/_rels/slide9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1.png"/><Relationship Id="rId1" Type="http://schemas.openxmlformats.org/officeDocument/2006/relationships/slideLayout" Target="../slideLayouts/slideLayout2.xml"/></Relationships>
</file>

<file path=ppt/slides/_rels/slide9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2.png"/><Relationship Id="rId1" Type="http://schemas.openxmlformats.org/officeDocument/2006/relationships/slideLayout" Target="../slideLayouts/slideLayout2.xml"/></Relationships>
</file>

<file path=ppt/slides/_rels/slide9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3.png"/><Relationship Id="rId1" Type="http://schemas.openxmlformats.org/officeDocument/2006/relationships/slideLayout" Target="../slideLayouts/slideLayout2.xml"/></Relationships>
</file>

<file path=ppt/slides/_rels/slide9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4.png"/><Relationship Id="rId1" Type="http://schemas.openxmlformats.org/officeDocument/2006/relationships/slideLayout" Target="../slideLayouts/slideLayout2.xml"/></Relationships>
</file>

<file path=ppt/slides/_rels/slide9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5.png"/><Relationship Id="rId1" Type="http://schemas.openxmlformats.org/officeDocument/2006/relationships/slideLayout" Target="../slideLayouts/slideLayout2.xml"/></Relationships>
</file>

<file path=ppt/slides/_rels/slide9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6.png"/><Relationship Id="rId1" Type="http://schemas.openxmlformats.org/officeDocument/2006/relationships/slideLayout" Target="../slideLayouts/slideLayout2.xml"/></Relationships>
</file>

<file path=ppt/slides/_rels/slide9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7.png"/><Relationship Id="rId1" Type="http://schemas.openxmlformats.org/officeDocument/2006/relationships/slideLayout" Target="../slideLayouts/slideLayout2.xml"/></Relationships>
</file>

<file path=ppt/slides/_rels/slide9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8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9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9.png"/><Relationship Id="rId1" Type="http://schemas.openxmlformats.org/officeDocument/2006/relationships/slideLayout" Target="../slideLayouts/slideLayout2.xml"/></Relationships>
</file>

<file path=ppt/slides/_rels/slide9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0.png"/><Relationship Id="rId1" Type="http://schemas.openxmlformats.org/officeDocument/2006/relationships/slideLayout" Target="../slideLayouts/slideLayout2.xml"/></Relationships>
</file>

<file path=ppt/slides/_rels/slide9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1.png"/><Relationship Id="rId1" Type="http://schemas.openxmlformats.org/officeDocument/2006/relationships/slideLayout" Target="../slideLayouts/slideLayout2.xml"/></Relationships>
</file>

<file path=ppt/slides/_rels/slide9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2.png"/><Relationship Id="rId1" Type="http://schemas.openxmlformats.org/officeDocument/2006/relationships/slideLayout" Target="../slideLayouts/slideLayout2.xml"/></Relationships>
</file>

<file path=ppt/slides/_rels/slide9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3.png"/><Relationship Id="rId1" Type="http://schemas.openxmlformats.org/officeDocument/2006/relationships/slideLayout" Target="../slideLayouts/slideLayout2.xml"/></Relationships>
</file>

<file path=ppt/slides/_rels/slide9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4.png"/><Relationship Id="rId1" Type="http://schemas.openxmlformats.org/officeDocument/2006/relationships/slideLayout" Target="../slideLayouts/slideLayout2.xml"/></Relationships>
</file>

<file path=ppt/slides/_rels/slide9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5.png"/><Relationship Id="rId1" Type="http://schemas.openxmlformats.org/officeDocument/2006/relationships/slideLayout" Target="../slideLayouts/slideLayout2.xml"/></Relationships>
</file>

<file path=ppt/slides/_rels/slide9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6.png"/><Relationship Id="rId1" Type="http://schemas.openxmlformats.org/officeDocument/2006/relationships/slideLayout" Target="../slideLayouts/slideLayout2.xml"/></Relationships>
</file>

<file path=ppt/slides/_rels/slide9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7.png"/><Relationship Id="rId1" Type="http://schemas.openxmlformats.org/officeDocument/2006/relationships/slideLayout" Target="../slideLayouts/slideLayout2.xml"/></Relationships>
</file>

<file path=ppt/slides/_rels/slide9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Chain Wear Precision Matrix Operational Data Plots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52600" y="5237516"/>
            <a:ext cx="8686800" cy="533400"/>
          </a:xfrm>
        </p:spPr>
        <p:txBody>
          <a:bodyPr>
            <a:noAutofit/>
          </a:bodyPr>
          <a:lstStyle/>
          <a:p>
            <a:r>
              <a:rPr lang="en-US" sz="1800" b="0" dirty="0"/>
              <a:t>Kevin O’Malley</a:t>
            </a:r>
          </a:p>
          <a:p>
            <a:r>
              <a:rPr lang="en-US" sz="1800" b="0" dirty="0"/>
              <a:t>The Lubrizol Corporation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752600" y="5905500"/>
            <a:ext cx="8686800" cy="381000"/>
          </a:xfrm>
        </p:spPr>
        <p:txBody>
          <a:bodyPr/>
          <a:lstStyle/>
          <a:p>
            <a:r>
              <a:rPr lang="en-US" dirty="0"/>
              <a:t>September 9, 2016</a:t>
            </a:r>
          </a:p>
        </p:txBody>
      </p:sp>
    </p:spTree>
    <p:extLst>
      <p:ext uri="{BB962C8B-B14F-4D97-AF65-F5344CB8AC3E}">
        <p14:creationId xmlns:p14="http://schemas.microsoft.com/office/powerpoint/2010/main" val="2877692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BY2_vs time_Oil_sep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288" y="685800"/>
            <a:ext cx="65754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412470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Throttle Position, % aPH1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146175"/>
      </p:ext>
    </p:extLst>
  </p:cSld>
  <p:clrMapOvr>
    <a:masterClrMapping/>
  </p:clrMapOvr>
</p:sld>
</file>

<file path=ppt/slides/slide10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Flow, kg per hr aPH1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652062"/>
      </p:ext>
    </p:extLst>
  </p:cSld>
  <p:clrMapOvr>
    <a:masterClrMapping/>
  </p:clrMapOvr>
</p:sld>
</file>

<file path=ppt/slides/slide10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Flow, kg per hr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603492"/>
      </p:ext>
    </p:extLst>
  </p:cSld>
  <p:clrMapOvr>
    <a:masterClrMapping/>
  </p:clrMapOvr>
</p:sld>
</file>

<file path=ppt/slides/slide10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Flow, kg per hr aPH1-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484767"/>
      </p:ext>
    </p:extLst>
  </p:cSld>
  <p:clrMapOvr>
    <a:masterClrMapping/>
  </p:clrMapOvr>
</p:sld>
</file>

<file path=ppt/slides/slide10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Flow, kg per hr aPH1-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903313"/>
      </p:ext>
    </p:extLst>
  </p:cSld>
  <p:clrMapOvr>
    <a:masterClrMapping/>
  </p:clrMapOvr>
</p:sld>
</file>

<file path=ppt/slides/slide10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Flow, kg per hr aPH1-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255950"/>
      </p:ext>
    </p:extLst>
  </p:cSld>
  <p:clrMapOvr>
    <a:masterClrMapping/>
  </p:clrMapOvr>
</p:sld>
</file>

<file path=ppt/slides/slide10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Flow, kg per hr aPH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513581"/>
      </p:ext>
    </p:extLst>
  </p:cSld>
  <p:clrMapOvr>
    <a:masterClrMapping/>
  </p:clrMapOvr>
</p:sld>
</file>

<file path=ppt/slides/slide10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Flow, kg per hr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652840"/>
      </p:ext>
    </p:extLst>
  </p:cSld>
  <p:clrMapOvr>
    <a:masterClrMapping/>
  </p:clrMapOvr>
</p:sld>
</file>

<file path=ppt/slides/slide10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Flow, kg per hr aPH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967598"/>
      </p:ext>
    </p:extLst>
  </p:cSld>
  <p:clrMapOvr>
    <a:masterClrMapping/>
  </p:clrMapOvr>
</p:sld>
</file>

<file path=ppt/slides/slide10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Flow, kg per hr aPH2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473340"/>
      </p:ext>
    </p:extLst>
  </p:cSld>
  <p:clrMapOvr>
    <a:masterClrMapping/>
  </p:clrMapOvr>
</p:sld>
</file>

<file path=ppt/slides/slide10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Flow, kg per hr aPH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03959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Throttle Position, %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579868"/>
      </p:ext>
    </p:extLst>
  </p:cSld>
  <p:clrMapOvr>
    <a:masterClrMapping/>
  </p:clrMapOvr>
</p:sld>
</file>

<file path=ppt/slides/slide10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Flow, kg per hr aPH2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383546"/>
      </p:ext>
    </p:extLst>
  </p:cSld>
  <p:clrMapOvr>
    <a:masterClrMapping/>
  </p:clrMapOvr>
</p:sld>
</file>

<file path=ppt/slides/slide10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Flow, kg per hr aPH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363837"/>
      </p:ext>
    </p:extLst>
  </p:cSld>
  <p:clrMapOvr>
    <a:masterClrMapping/>
  </p:clrMapOvr>
</p:sld>
</file>

<file path=ppt/slides/slide10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Flow, kg per hr aPH2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862027"/>
      </p:ext>
    </p:extLst>
  </p:cSld>
  <p:clrMapOvr>
    <a:masterClrMapping/>
  </p:clrMapOvr>
</p:sld>
</file>

<file path=ppt/slides/slide10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Flow, kg per hr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407174"/>
      </p:ext>
    </p:extLst>
  </p:cSld>
  <p:clrMapOvr>
    <a:masterClrMapping/>
  </p:clrMapOvr>
</p:sld>
</file>

<file path=ppt/slides/slide10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Flow, kg per hr aPH2-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28284"/>
      </p:ext>
    </p:extLst>
  </p:cSld>
  <p:clrMapOvr>
    <a:masterClrMapping/>
  </p:clrMapOvr>
</p:sld>
</file>

<file path=ppt/slides/slide10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Flow, kg per hr aPH2-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662516"/>
      </p:ext>
    </p:extLst>
  </p:cSld>
  <p:clrMapOvr>
    <a:masterClrMapping/>
  </p:clrMapOvr>
</p:sld>
</file>

<file path=ppt/slides/slide10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Flow, kg per hr aPH2-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725308"/>
      </p:ext>
    </p:extLst>
  </p:cSld>
  <p:clrMapOvr>
    <a:masterClrMapping/>
  </p:clrMapOvr>
</p:sld>
</file>

<file path=ppt/slides/slide10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Flow, kg per hr Me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879009"/>
      </p:ext>
    </p:extLst>
  </p:cSld>
  <p:clrMapOvr>
    <a:masterClrMapping/>
  </p:clrMapOvr>
</p:sld>
</file>

<file path=ppt/slides/slide10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Flow, kg per hr Me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267905"/>
      </p:ext>
    </p:extLst>
  </p:cSld>
  <p:clrMapOvr>
    <a:masterClrMapping/>
  </p:clrMapOvr>
</p:sld>
</file>

<file path=ppt/slides/slide10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Flow, kg per hr Me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12157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Throttle Position, % aPH1-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981619"/>
      </p:ext>
    </p:extLst>
  </p:cSld>
  <p:clrMapOvr>
    <a:masterClrMapping/>
  </p:clrMapOvr>
</p:sld>
</file>

<file path=ppt/slides/slide10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Flow, kg per hr Me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244918"/>
      </p:ext>
    </p:extLst>
  </p:cSld>
  <p:clrMapOvr>
    <a:masterClrMapping/>
  </p:clrMapOvr>
</p:sld>
</file>

<file path=ppt/slides/slide10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Flow, kg per hr Medi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399400"/>
      </p:ext>
    </p:extLst>
  </p:cSld>
  <p:clrMapOvr>
    <a:masterClrMapping/>
  </p:clrMapOvr>
</p:sld>
</file>

<file path=ppt/slides/slide10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Flow, kg per hr Medi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357129"/>
      </p:ext>
    </p:extLst>
  </p:cSld>
  <p:clrMapOvr>
    <a:masterClrMapping/>
  </p:clrMapOvr>
</p:sld>
</file>

<file path=ppt/slides/slide10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Flow, kg per hr Medi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007455"/>
      </p:ext>
    </p:extLst>
  </p:cSld>
  <p:clrMapOvr>
    <a:masterClrMapping/>
  </p:clrMapOvr>
</p:sld>
</file>

<file path=ppt/slides/slide10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Flow, kg per hr Medi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038173"/>
      </p:ext>
    </p:extLst>
  </p:cSld>
  <p:clrMapOvr>
    <a:masterClrMapping/>
  </p:clrMapOvr>
</p:sld>
</file>

<file path=ppt/slides/slide10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Flow, kg per hr Std Dev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28091"/>
      </p:ext>
    </p:extLst>
  </p:cSld>
  <p:clrMapOvr>
    <a:masterClrMapping/>
  </p:clrMapOvr>
</p:sld>
</file>

<file path=ppt/slides/slide10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Flow, kg per hr Std Dev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426553"/>
      </p:ext>
    </p:extLst>
  </p:cSld>
  <p:clrMapOvr>
    <a:masterClrMapping/>
  </p:clrMapOvr>
</p:sld>
</file>

<file path=ppt/slides/slide10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Flow, kg per hr Std Dev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152313"/>
      </p:ext>
    </p:extLst>
  </p:cSld>
  <p:clrMapOvr>
    <a:masterClrMapping/>
  </p:clrMapOvr>
</p:sld>
</file>

<file path=ppt/slides/slide10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Flow, kg per hr Std Dev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051473"/>
      </p:ext>
    </p:extLst>
  </p:cSld>
  <p:clrMapOvr>
    <a:masterClrMapping/>
  </p:clrMapOvr>
</p:sld>
</file>

<file path=ppt/slides/slide10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Pressure, kPaG aPH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66913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Throttle Position, % aPH1-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806238"/>
      </p:ext>
    </p:extLst>
  </p:cSld>
  <p:clrMapOvr>
    <a:masterClrMapping/>
  </p:clrMapOvr>
</p:sld>
</file>

<file path=ppt/slides/slide10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Pressure, kPaG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26976"/>
      </p:ext>
    </p:extLst>
  </p:cSld>
  <p:clrMapOvr>
    <a:masterClrMapping/>
  </p:clrMapOvr>
</p:sld>
</file>

<file path=ppt/slides/slide10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Pressure, kPaG aPH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21649"/>
      </p:ext>
    </p:extLst>
  </p:cSld>
  <p:clrMapOvr>
    <a:masterClrMapping/>
  </p:clrMapOvr>
</p:sld>
</file>

<file path=ppt/slides/slide10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Pressure, kPaG aPH1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884615"/>
      </p:ext>
    </p:extLst>
  </p:cSld>
  <p:clrMapOvr>
    <a:masterClrMapping/>
  </p:clrMapOvr>
</p:sld>
</file>

<file path=ppt/slides/slide10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Pressure, kPaG aPH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600625"/>
      </p:ext>
    </p:extLst>
  </p:cSld>
  <p:clrMapOvr>
    <a:masterClrMapping/>
  </p:clrMapOvr>
</p:sld>
</file>

<file path=ppt/slides/slide10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Pressure, kPaG aPH1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815058"/>
      </p:ext>
    </p:extLst>
  </p:cSld>
  <p:clrMapOvr>
    <a:masterClrMapping/>
  </p:clrMapOvr>
</p:sld>
</file>

<file path=ppt/slides/slide10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Pressure, kPaG aPH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32687"/>
      </p:ext>
    </p:extLst>
  </p:cSld>
  <p:clrMapOvr>
    <a:masterClrMapping/>
  </p:clrMapOvr>
</p:sld>
</file>

<file path=ppt/slides/slide10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Pressure, kPaG aPH1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664890"/>
      </p:ext>
    </p:extLst>
  </p:cSld>
  <p:clrMapOvr>
    <a:masterClrMapping/>
  </p:clrMapOvr>
</p:sld>
</file>

<file path=ppt/slides/slide10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Pressure, kPaG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0877"/>
      </p:ext>
    </p:extLst>
  </p:cSld>
  <p:clrMapOvr>
    <a:masterClrMapping/>
  </p:clrMapOvr>
</p:sld>
</file>

<file path=ppt/slides/slide10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Pressure, kPaG aPH1-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816601"/>
      </p:ext>
    </p:extLst>
  </p:cSld>
  <p:clrMapOvr>
    <a:masterClrMapping/>
  </p:clrMapOvr>
</p:sld>
</file>

<file path=ppt/slides/slide10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Pressure, kPaG aPH1-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01835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Throttle Position, % aPH1-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475428"/>
      </p:ext>
    </p:extLst>
  </p:cSld>
  <p:clrMapOvr>
    <a:masterClrMapping/>
  </p:clrMapOvr>
</p:sld>
</file>

<file path=ppt/slides/slide10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Pressure, kPaG aPH1-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498495"/>
      </p:ext>
    </p:extLst>
  </p:cSld>
  <p:clrMapOvr>
    <a:masterClrMapping/>
  </p:clrMapOvr>
</p:sld>
</file>

<file path=ppt/slides/slide10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Pressure, kPaG aPH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519056"/>
      </p:ext>
    </p:extLst>
  </p:cSld>
  <p:clrMapOvr>
    <a:masterClrMapping/>
  </p:clrMapOvr>
</p:sld>
</file>

<file path=ppt/slides/slide10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Pressure, kPaG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063450"/>
      </p:ext>
    </p:extLst>
  </p:cSld>
  <p:clrMapOvr>
    <a:masterClrMapping/>
  </p:clrMapOvr>
</p:sld>
</file>

<file path=ppt/slides/slide10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Pressure, kPaG aPH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049202"/>
      </p:ext>
    </p:extLst>
  </p:cSld>
  <p:clrMapOvr>
    <a:masterClrMapping/>
  </p:clrMapOvr>
</p:sld>
</file>

<file path=ppt/slides/slide10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Pressure, kPaG aPH2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942429"/>
      </p:ext>
    </p:extLst>
  </p:cSld>
  <p:clrMapOvr>
    <a:masterClrMapping/>
  </p:clrMapOvr>
</p:sld>
</file>

<file path=ppt/slides/slide10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Pressure, kPaG aPH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118882"/>
      </p:ext>
    </p:extLst>
  </p:cSld>
  <p:clrMapOvr>
    <a:masterClrMapping/>
  </p:clrMapOvr>
</p:sld>
</file>

<file path=ppt/slides/slide10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Pressure, kPaG aPH2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794646"/>
      </p:ext>
    </p:extLst>
  </p:cSld>
  <p:clrMapOvr>
    <a:masterClrMapping/>
  </p:clrMapOvr>
</p:sld>
</file>

<file path=ppt/slides/slide10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Pressure, kPaG aPH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169984"/>
      </p:ext>
    </p:extLst>
  </p:cSld>
  <p:clrMapOvr>
    <a:masterClrMapping/>
  </p:clrMapOvr>
</p:sld>
</file>

<file path=ppt/slides/slide10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Pressure, kPaG aPH2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853773"/>
      </p:ext>
    </p:extLst>
  </p:cSld>
  <p:clrMapOvr>
    <a:masterClrMapping/>
  </p:clrMapOvr>
</p:sld>
</file>

<file path=ppt/slides/slide10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Pressure, kPaG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55733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Throttle Position, % aPH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905779"/>
      </p:ext>
    </p:extLst>
  </p:cSld>
  <p:clrMapOvr>
    <a:masterClrMapping/>
  </p:clrMapOvr>
</p:sld>
</file>

<file path=ppt/slides/slide10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Pressure, kPaG aPH2-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509984"/>
      </p:ext>
    </p:extLst>
  </p:cSld>
  <p:clrMapOvr>
    <a:masterClrMapping/>
  </p:clrMapOvr>
</p:sld>
</file>

<file path=ppt/slides/slide10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Pressure, kPaG aPH2-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624913"/>
      </p:ext>
    </p:extLst>
  </p:cSld>
  <p:clrMapOvr>
    <a:masterClrMapping/>
  </p:clrMapOvr>
</p:sld>
</file>

<file path=ppt/slides/slide10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Pressure, kPaG aPH2-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831200"/>
      </p:ext>
    </p:extLst>
  </p:cSld>
  <p:clrMapOvr>
    <a:masterClrMapping/>
  </p:clrMapOvr>
</p:sld>
</file>

<file path=ppt/slides/slide10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Pressure, kPaG Me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727259"/>
      </p:ext>
    </p:extLst>
  </p:cSld>
  <p:clrMapOvr>
    <a:masterClrMapping/>
  </p:clrMapOvr>
</p:sld>
</file>

<file path=ppt/slides/slide10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Pressure, kPaG Me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613623"/>
      </p:ext>
    </p:extLst>
  </p:cSld>
  <p:clrMapOvr>
    <a:masterClrMapping/>
  </p:clrMapOvr>
</p:sld>
</file>

<file path=ppt/slides/slide10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Pressure, kPaG Me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117286"/>
      </p:ext>
    </p:extLst>
  </p:cSld>
  <p:clrMapOvr>
    <a:masterClrMapping/>
  </p:clrMapOvr>
</p:sld>
</file>

<file path=ppt/slides/slide10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Pressure, kPaG Me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854899"/>
      </p:ext>
    </p:extLst>
  </p:cSld>
  <p:clrMapOvr>
    <a:masterClrMapping/>
  </p:clrMapOvr>
</p:sld>
</file>

<file path=ppt/slides/slide10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Pressure, kPaG Medi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917409"/>
      </p:ext>
    </p:extLst>
  </p:cSld>
  <p:clrMapOvr>
    <a:masterClrMapping/>
  </p:clrMapOvr>
</p:sld>
</file>

<file path=ppt/slides/slide10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Pressure, kPaG Medi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338232"/>
      </p:ext>
    </p:extLst>
  </p:cSld>
  <p:clrMapOvr>
    <a:masterClrMapping/>
  </p:clrMapOvr>
</p:sld>
</file>

<file path=ppt/slides/slide10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Pressure, kPaG Medi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53454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Throttle Position, %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299191"/>
      </p:ext>
    </p:extLst>
  </p:cSld>
  <p:clrMapOvr>
    <a:masterClrMapping/>
  </p:clrMapOvr>
</p:sld>
</file>

<file path=ppt/slides/slide10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Pressure, kPaG Medi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739545"/>
      </p:ext>
    </p:extLst>
  </p:cSld>
  <p:clrMapOvr>
    <a:masterClrMapping/>
  </p:clrMapOvr>
</p:sld>
</file>

<file path=ppt/slides/slide10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Pressure, kPaG Std Dev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16067"/>
      </p:ext>
    </p:extLst>
  </p:cSld>
  <p:clrMapOvr>
    <a:masterClrMapping/>
  </p:clrMapOvr>
</p:sld>
</file>

<file path=ppt/slides/slide10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Pressure, kPaG Std Dev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282886"/>
      </p:ext>
    </p:extLst>
  </p:cSld>
  <p:clrMapOvr>
    <a:masterClrMapping/>
  </p:clrMapOvr>
</p:sld>
</file>

<file path=ppt/slides/slide10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Pressure, kPaG Std Dev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856784"/>
      </p:ext>
    </p:extLst>
  </p:cSld>
  <p:clrMapOvr>
    <a:masterClrMapping/>
  </p:clrMapOvr>
</p:sld>
</file>

<file path=ppt/slides/slide10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Pressure, kPaG Std Dev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850191"/>
      </p:ext>
    </p:extLst>
  </p:cSld>
  <p:clrMapOvr>
    <a:masterClrMapping/>
  </p:clrMapOvr>
</p:sld>
</file>

<file path=ppt/slides/slide10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Rail Pressure, kPa aPH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885407"/>
      </p:ext>
    </p:extLst>
  </p:cSld>
  <p:clrMapOvr>
    <a:masterClrMapping/>
  </p:clrMapOvr>
</p:sld>
</file>

<file path=ppt/slides/slide10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Rail Pressure, kPa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077176"/>
      </p:ext>
    </p:extLst>
  </p:cSld>
  <p:clrMapOvr>
    <a:masterClrMapping/>
  </p:clrMapOvr>
</p:sld>
</file>

<file path=ppt/slides/slide10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Rail Pressure, kPa aPH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663804"/>
      </p:ext>
    </p:extLst>
  </p:cSld>
  <p:clrMapOvr>
    <a:masterClrMapping/>
  </p:clrMapOvr>
</p:sld>
</file>

<file path=ppt/slides/slide10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Rail Pressure, kPa aPH1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666282"/>
      </p:ext>
    </p:extLst>
  </p:cSld>
  <p:clrMapOvr>
    <a:masterClrMapping/>
  </p:clrMapOvr>
</p:sld>
</file>

<file path=ppt/slides/slide10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Rail Pressure, kPa aPH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51784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Throttle Position, % aPH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79201"/>
      </p:ext>
    </p:extLst>
  </p:cSld>
  <p:clrMapOvr>
    <a:masterClrMapping/>
  </p:clrMapOvr>
</p:sld>
</file>

<file path=ppt/slides/slide10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Rail Pressure, kPa aPH1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088309"/>
      </p:ext>
    </p:extLst>
  </p:cSld>
  <p:clrMapOvr>
    <a:masterClrMapping/>
  </p:clrMapOvr>
</p:sld>
</file>

<file path=ppt/slides/slide10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Rail Pressure, kPa aPH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237415"/>
      </p:ext>
    </p:extLst>
  </p:cSld>
  <p:clrMapOvr>
    <a:masterClrMapping/>
  </p:clrMapOvr>
</p:sld>
</file>

<file path=ppt/slides/slide10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Rail Pressure, kPa aPH1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906491"/>
      </p:ext>
    </p:extLst>
  </p:cSld>
  <p:clrMapOvr>
    <a:masterClrMapping/>
  </p:clrMapOvr>
</p:sld>
</file>

<file path=ppt/slides/slide10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Rail Pressure, kPa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729443"/>
      </p:ext>
    </p:extLst>
  </p:cSld>
  <p:clrMapOvr>
    <a:masterClrMapping/>
  </p:clrMapOvr>
</p:sld>
</file>

<file path=ppt/slides/slide10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Rail Pressure, kPa aPH1-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797838"/>
      </p:ext>
    </p:extLst>
  </p:cSld>
  <p:clrMapOvr>
    <a:masterClrMapping/>
  </p:clrMapOvr>
</p:sld>
</file>

<file path=ppt/slides/slide10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Rail Pressure, kPa aPH1-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738520"/>
      </p:ext>
    </p:extLst>
  </p:cSld>
  <p:clrMapOvr>
    <a:masterClrMapping/>
  </p:clrMapOvr>
</p:sld>
</file>

<file path=ppt/slides/slide10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Rail Pressure, kPa aPH1-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490734"/>
      </p:ext>
    </p:extLst>
  </p:cSld>
  <p:clrMapOvr>
    <a:masterClrMapping/>
  </p:clrMapOvr>
</p:sld>
</file>

<file path=ppt/slides/slide10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Rail Pressure, kPa aPH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260623"/>
      </p:ext>
    </p:extLst>
  </p:cSld>
  <p:clrMapOvr>
    <a:masterClrMapping/>
  </p:clrMapOvr>
</p:sld>
</file>

<file path=ppt/slides/slide10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Rail Pressure, kPa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268930"/>
      </p:ext>
    </p:extLst>
  </p:cSld>
  <p:clrMapOvr>
    <a:masterClrMapping/>
  </p:clrMapOvr>
</p:sld>
</file>

<file path=ppt/slides/slide10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Rail Pressure, kPa aPH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12666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Throttle Position, % aPH2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188142"/>
      </p:ext>
    </p:extLst>
  </p:cSld>
  <p:clrMapOvr>
    <a:masterClrMapping/>
  </p:clrMapOvr>
</p:sld>
</file>

<file path=ppt/slides/slide10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Rail Pressure, kPa aPH2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058895"/>
      </p:ext>
    </p:extLst>
  </p:cSld>
  <p:clrMapOvr>
    <a:masterClrMapping/>
  </p:clrMapOvr>
</p:sld>
</file>

<file path=ppt/slides/slide10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Rail Pressure, kPa aPH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954700"/>
      </p:ext>
    </p:extLst>
  </p:cSld>
  <p:clrMapOvr>
    <a:masterClrMapping/>
  </p:clrMapOvr>
</p:sld>
</file>

<file path=ppt/slides/slide10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Rail Pressure, kPa aPH2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369442"/>
      </p:ext>
    </p:extLst>
  </p:cSld>
  <p:clrMapOvr>
    <a:masterClrMapping/>
  </p:clrMapOvr>
</p:sld>
</file>

<file path=ppt/slides/slide10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Rail Pressure, kPa aPH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072677"/>
      </p:ext>
    </p:extLst>
  </p:cSld>
  <p:clrMapOvr>
    <a:masterClrMapping/>
  </p:clrMapOvr>
</p:sld>
</file>

<file path=ppt/slides/slide10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Rail Pressure, kPa aPH2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921039"/>
      </p:ext>
    </p:extLst>
  </p:cSld>
  <p:clrMapOvr>
    <a:masterClrMapping/>
  </p:clrMapOvr>
</p:sld>
</file>

<file path=ppt/slides/slide10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Rail Pressure, kPa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365574"/>
      </p:ext>
    </p:extLst>
  </p:cSld>
  <p:clrMapOvr>
    <a:masterClrMapping/>
  </p:clrMapOvr>
</p:sld>
</file>

<file path=ppt/slides/slide10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Rail Pressure, kPa aPH2-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91122"/>
      </p:ext>
    </p:extLst>
  </p:cSld>
  <p:clrMapOvr>
    <a:masterClrMapping/>
  </p:clrMapOvr>
</p:sld>
</file>

<file path=ppt/slides/slide10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Rail Pressure, kPa aPH2-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88218"/>
      </p:ext>
    </p:extLst>
  </p:cSld>
  <p:clrMapOvr>
    <a:masterClrMapping/>
  </p:clrMapOvr>
</p:sld>
</file>

<file path=ppt/slides/slide10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Rail Pressure, kPa aPH2-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814905"/>
      </p:ext>
    </p:extLst>
  </p:cSld>
  <p:clrMapOvr>
    <a:masterClrMapping/>
  </p:clrMapOvr>
</p:sld>
</file>

<file path=ppt/slides/slide10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Rail Pressure, kPa Me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34909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Throttle Position, % aPH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755781"/>
      </p:ext>
    </p:extLst>
  </p:cSld>
  <p:clrMapOvr>
    <a:masterClrMapping/>
  </p:clrMapOvr>
</p:sld>
</file>

<file path=ppt/slides/slide10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Rail Pressure, kPa Me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42060"/>
      </p:ext>
    </p:extLst>
  </p:cSld>
  <p:clrMapOvr>
    <a:masterClrMapping/>
  </p:clrMapOvr>
</p:sld>
</file>

<file path=ppt/slides/slide10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Rail Pressure, kPa Me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422974"/>
      </p:ext>
    </p:extLst>
  </p:cSld>
  <p:clrMapOvr>
    <a:masterClrMapping/>
  </p:clrMapOvr>
</p:sld>
</file>

<file path=ppt/slides/slide10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Rail Pressure, kPa Me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310712"/>
      </p:ext>
    </p:extLst>
  </p:cSld>
  <p:clrMapOvr>
    <a:masterClrMapping/>
  </p:clrMapOvr>
</p:sld>
</file>

<file path=ppt/slides/slide10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Rail Pressure, kPa Medi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862438"/>
      </p:ext>
    </p:extLst>
  </p:cSld>
  <p:clrMapOvr>
    <a:masterClrMapping/>
  </p:clrMapOvr>
</p:sld>
</file>

<file path=ppt/slides/slide10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Rail Pressure, kPa Medi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483305"/>
      </p:ext>
    </p:extLst>
  </p:cSld>
  <p:clrMapOvr>
    <a:masterClrMapping/>
  </p:clrMapOvr>
</p:sld>
</file>

<file path=ppt/slides/slide10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Rail Pressure, kPa Medi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887056"/>
      </p:ext>
    </p:extLst>
  </p:cSld>
  <p:clrMapOvr>
    <a:masterClrMapping/>
  </p:clrMapOvr>
</p:sld>
</file>

<file path=ppt/slides/slide10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Rail Pressure, kPa Medi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830439"/>
      </p:ext>
    </p:extLst>
  </p:cSld>
  <p:clrMapOvr>
    <a:masterClrMapping/>
  </p:clrMapOvr>
</p:sld>
</file>

<file path=ppt/slides/slide10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Rail Pressure, kPa Std Dev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749468"/>
      </p:ext>
    </p:extLst>
  </p:cSld>
  <p:clrMapOvr>
    <a:masterClrMapping/>
  </p:clrMapOvr>
</p:sld>
</file>

<file path=ppt/slides/slide10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Rail Pressure, kPa Std Dev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483826"/>
      </p:ext>
    </p:extLst>
  </p:cSld>
  <p:clrMapOvr>
    <a:masterClrMapping/>
  </p:clrMapOvr>
</p:sld>
</file>

<file path=ppt/slides/slide10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Rail Pressure, kPa Std Dev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4059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WM_vs 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513" y="685800"/>
            <a:ext cx="703738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054681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Throttle Position, % aPH2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663106"/>
      </p:ext>
    </p:extLst>
  </p:cSld>
  <p:clrMapOvr>
    <a:masterClrMapping/>
  </p:clrMapOvr>
</p:sld>
</file>

<file path=ppt/slides/slide1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Rail Pressure, kPa Std Dev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669705"/>
      </p:ext>
    </p:extLst>
  </p:cSld>
  <p:clrMapOvr>
    <a:masterClrMapping/>
  </p:clrMapOvr>
</p:sld>
</file>

<file path=ppt/slides/slide1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Temp, deg C aPH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840342"/>
      </p:ext>
    </p:extLst>
  </p:cSld>
  <p:clrMapOvr>
    <a:masterClrMapping/>
  </p:clrMapOvr>
</p:sld>
</file>

<file path=ppt/slides/slide1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Temp, deg C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783415"/>
      </p:ext>
    </p:extLst>
  </p:cSld>
  <p:clrMapOvr>
    <a:masterClrMapping/>
  </p:clrMapOvr>
</p:sld>
</file>

<file path=ppt/slides/slide1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Temp, deg C aPH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50073"/>
      </p:ext>
    </p:extLst>
  </p:cSld>
  <p:clrMapOvr>
    <a:masterClrMapping/>
  </p:clrMapOvr>
</p:sld>
</file>

<file path=ppt/slides/slide1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Temp, deg C aPH1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711872"/>
      </p:ext>
    </p:extLst>
  </p:cSld>
  <p:clrMapOvr>
    <a:masterClrMapping/>
  </p:clrMapOvr>
</p:sld>
</file>

<file path=ppt/slides/slide1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Temp, deg C aPH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247622"/>
      </p:ext>
    </p:extLst>
  </p:cSld>
  <p:clrMapOvr>
    <a:masterClrMapping/>
  </p:clrMapOvr>
</p:sld>
</file>

<file path=ppt/slides/slide1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Temp, deg C aPH1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275120"/>
      </p:ext>
    </p:extLst>
  </p:cSld>
  <p:clrMapOvr>
    <a:masterClrMapping/>
  </p:clrMapOvr>
</p:sld>
</file>

<file path=ppt/slides/slide1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Temp, deg C aPH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104844"/>
      </p:ext>
    </p:extLst>
  </p:cSld>
  <p:clrMapOvr>
    <a:masterClrMapping/>
  </p:clrMapOvr>
</p:sld>
</file>

<file path=ppt/slides/slide1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Temp, deg C aPH1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772827"/>
      </p:ext>
    </p:extLst>
  </p:cSld>
  <p:clrMapOvr>
    <a:masterClrMapping/>
  </p:clrMapOvr>
</p:sld>
</file>

<file path=ppt/slides/slide1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Temp, deg C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79857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Throttle Position, % aPH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434163"/>
      </p:ext>
    </p:extLst>
  </p:cSld>
  <p:clrMapOvr>
    <a:masterClrMapping/>
  </p:clrMapOvr>
</p:sld>
</file>

<file path=ppt/slides/slide1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Temp, deg C aPH1-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86647"/>
      </p:ext>
    </p:extLst>
  </p:cSld>
  <p:clrMapOvr>
    <a:masterClrMapping/>
  </p:clrMapOvr>
</p:sld>
</file>

<file path=ppt/slides/slide1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Temp, deg C aPH1-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068178"/>
      </p:ext>
    </p:extLst>
  </p:cSld>
  <p:clrMapOvr>
    <a:masterClrMapping/>
  </p:clrMapOvr>
</p:sld>
</file>

<file path=ppt/slides/slide1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Temp, deg C aPH1-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159053"/>
      </p:ext>
    </p:extLst>
  </p:cSld>
  <p:clrMapOvr>
    <a:masterClrMapping/>
  </p:clrMapOvr>
</p:sld>
</file>

<file path=ppt/slides/slide1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Temp, deg C aPH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727257"/>
      </p:ext>
    </p:extLst>
  </p:cSld>
  <p:clrMapOvr>
    <a:masterClrMapping/>
  </p:clrMapOvr>
</p:sld>
</file>

<file path=ppt/slides/slide1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Temp, deg C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876774"/>
      </p:ext>
    </p:extLst>
  </p:cSld>
  <p:clrMapOvr>
    <a:masterClrMapping/>
  </p:clrMapOvr>
</p:sld>
</file>

<file path=ppt/slides/slide1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Temp, deg C aPH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376511"/>
      </p:ext>
    </p:extLst>
  </p:cSld>
  <p:clrMapOvr>
    <a:masterClrMapping/>
  </p:clrMapOvr>
</p:sld>
</file>

<file path=ppt/slides/slide1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Temp, deg C aPH2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223751"/>
      </p:ext>
    </p:extLst>
  </p:cSld>
  <p:clrMapOvr>
    <a:masterClrMapping/>
  </p:clrMapOvr>
</p:sld>
</file>

<file path=ppt/slides/slide1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Temp, deg C aPH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394814"/>
      </p:ext>
    </p:extLst>
  </p:cSld>
  <p:clrMapOvr>
    <a:masterClrMapping/>
  </p:clrMapOvr>
</p:sld>
</file>

<file path=ppt/slides/slide1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Temp, deg C aPH2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487366"/>
      </p:ext>
    </p:extLst>
  </p:cSld>
  <p:clrMapOvr>
    <a:masterClrMapping/>
  </p:clrMapOvr>
</p:sld>
</file>

<file path=ppt/slides/slide1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Temp, deg C aPH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48717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Throttle Position, % aPH2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475928"/>
      </p:ext>
    </p:extLst>
  </p:cSld>
  <p:clrMapOvr>
    <a:masterClrMapping/>
  </p:clrMapOvr>
</p:sld>
</file>

<file path=ppt/slides/slide1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Temp, deg C aPH2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855839"/>
      </p:ext>
    </p:extLst>
  </p:cSld>
  <p:clrMapOvr>
    <a:masterClrMapping/>
  </p:clrMapOvr>
</p:sld>
</file>

<file path=ppt/slides/slide1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Temp, deg C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416903"/>
      </p:ext>
    </p:extLst>
  </p:cSld>
  <p:clrMapOvr>
    <a:masterClrMapping/>
  </p:clrMapOvr>
</p:sld>
</file>

<file path=ppt/slides/slide1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Temp, deg C aPH2-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866865"/>
      </p:ext>
    </p:extLst>
  </p:cSld>
  <p:clrMapOvr>
    <a:masterClrMapping/>
  </p:clrMapOvr>
</p:sld>
</file>

<file path=ppt/slides/slide1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Temp, deg C aPH2-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606107"/>
      </p:ext>
    </p:extLst>
  </p:cSld>
  <p:clrMapOvr>
    <a:masterClrMapping/>
  </p:clrMapOvr>
</p:sld>
</file>

<file path=ppt/slides/slide1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Temp, deg C aPH2-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770218"/>
      </p:ext>
    </p:extLst>
  </p:cSld>
  <p:clrMapOvr>
    <a:masterClrMapping/>
  </p:clrMapOvr>
</p:sld>
</file>

<file path=ppt/slides/slide1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Temp, deg C Me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973635"/>
      </p:ext>
    </p:extLst>
  </p:cSld>
  <p:clrMapOvr>
    <a:masterClrMapping/>
  </p:clrMapOvr>
</p:sld>
</file>

<file path=ppt/slides/slide1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Temp, deg C Me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388860"/>
      </p:ext>
    </p:extLst>
  </p:cSld>
  <p:clrMapOvr>
    <a:masterClrMapping/>
  </p:clrMapOvr>
</p:sld>
</file>

<file path=ppt/slides/slide1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Temp, deg C Me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601706"/>
      </p:ext>
    </p:extLst>
  </p:cSld>
  <p:clrMapOvr>
    <a:masterClrMapping/>
  </p:clrMapOvr>
</p:sld>
</file>

<file path=ppt/slides/slide1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Temp, deg C Me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125377"/>
      </p:ext>
    </p:extLst>
  </p:cSld>
  <p:clrMapOvr>
    <a:masterClrMapping/>
  </p:clrMapOvr>
</p:sld>
</file>

<file path=ppt/slides/slide1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Temp, deg C Medi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74546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Throttle Position, %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625493"/>
      </p:ext>
    </p:extLst>
  </p:cSld>
  <p:clrMapOvr>
    <a:masterClrMapping/>
  </p:clrMapOvr>
</p:sld>
</file>

<file path=ppt/slides/slide1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Temp, deg C Medi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531705"/>
      </p:ext>
    </p:extLst>
  </p:cSld>
  <p:clrMapOvr>
    <a:masterClrMapping/>
  </p:clrMapOvr>
</p:sld>
</file>

<file path=ppt/slides/slide1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Temp, deg C Medi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291029"/>
      </p:ext>
    </p:extLst>
  </p:cSld>
  <p:clrMapOvr>
    <a:masterClrMapping/>
  </p:clrMapOvr>
</p:sld>
</file>

<file path=ppt/slides/slide1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Temp, deg C Medi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299767"/>
      </p:ext>
    </p:extLst>
  </p:cSld>
  <p:clrMapOvr>
    <a:masterClrMapping/>
  </p:clrMapOvr>
</p:sld>
</file>

<file path=ppt/slides/slide1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Temp, deg C Std Dev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656753"/>
      </p:ext>
    </p:extLst>
  </p:cSld>
  <p:clrMapOvr>
    <a:masterClrMapping/>
  </p:clrMapOvr>
</p:sld>
</file>

<file path=ppt/slides/slide1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Temp, deg C Std Dev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652396"/>
      </p:ext>
    </p:extLst>
  </p:cSld>
  <p:clrMapOvr>
    <a:masterClrMapping/>
  </p:clrMapOvr>
</p:sld>
</file>

<file path=ppt/slides/slide1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Temp, deg C Std Dev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795264"/>
      </p:ext>
    </p:extLst>
  </p:cSld>
  <p:clrMapOvr>
    <a:masterClrMapping/>
  </p:clrMapOvr>
</p:sld>
</file>

<file path=ppt/slides/slide1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Temp, deg C Std Dev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615361"/>
      </p:ext>
    </p:extLst>
  </p:cSld>
  <p:clrMapOvr>
    <a:masterClrMapping/>
  </p:clrMapOvr>
</p:sld>
</file>

<file path=ppt/slides/slide1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midity, g per kg aPH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935783"/>
      </p:ext>
    </p:extLst>
  </p:cSld>
  <p:clrMapOvr>
    <a:masterClrMapping/>
  </p:clrMapOvr>
</p:sld>
</file>

<file path=ppt/slides/slide1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midity, g per kg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093948"/>
      </p:ext>
    </p:extLst>
  </p:cSld>
  <p:clrMapOvr>
    <a:masterClrMapping/>
  </p:clrMapOvr>
</p:sld>
</file>

<file path=ppt/slides/slide1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midity, g per kg aPH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72461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Throttle Position, % aPH2-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931749"/>
      </p:ext>
    </p:extLst>
  </p:cSld>
  <p:clrMapOvr>
    <a:masterClrMapping/>
  </p:clrMapOvr>
</p:sld>
</file>

<file path=ppt/slides/slide1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midity, g per kg aPH1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67560"/>
      </p:ext>
    </p:extLst>
  </p:cSld>
  <p:clrMapOvr>
    <a:masterClrMapping/>
  </p:clrMapOvr>
</p:sld>
</file>

<file path=ppt/slides/slide1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midity, g per kg aPH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494131"/>
      </p:ext>
    </p:extLst>
  </p:cSld>
  <p:clrMapOvr>
    <a:masterClrMapping/>
  </p:clrMapOvr>
</p:sld>
</file>

<file path=ppt/slides/slide1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midity, g per kg aPH1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845378"/>
      </p:ext>
    </p:extLst>
  </p:cSld>
  <p:clrMapOvr>
    <a:masterClrMapping/>
  </p:clrMapOvr>
</p:sld>
</file>

<file path=ppt/slides/slide1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midity, g per kg aPH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283374"/>
      </p:ext>
    </p:extLst>
  </p:cSld>
  <p:clrMapOvr>
    <a:masterClrMapping/>
  </p:clrMapOvr>
</p:sld>
</file>

<file path=ppt/slides/slide1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midity, g per kg aPH1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256927"/>
      </p:ext>
    </p:extLst>
  </p:cSld>
  <p:clrMapOvr>
    <a:masterClrMapping/>
  </p:clrMapOvr>
</p:sld>
</file>

<file path=ppt/slides/slide1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midity, g per kg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712880"/>
      </p:ext>
    </p:extLst>
  </p:cSld>
  <p:clrMapOvr>
    <a:masterClrMapping/>
  </p:clrMapOvr>
</p:sld>
</file>

<file path=ppt/slides/slide1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midity, g per kg aPH1-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854192"/>
      </p:ext>
    </p:extLst>
  </p:cSld>
  <p:clrMapOvr>
    <a:masterClrMapping/>
  </p:clrMapOvr>
</p:sld>
</file>

<file path=ppt/slides/slide1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midity, g per kg aPH1-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399031"/>
      </p:ext>
    </p:extLst>
  </p:cSld>
  <p:clrMapOvr>
    <a:masterClrMapping/>
  </p:clrMapOvr>
</p:sld>
</file>

<file path=ppt/slides/slide1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midity, g per kg aPH1-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493941"/>
      </p:ext>
    </p:extLst>
  </p:cSld>
  <p:clrMapOvr>
    <a:masterClrMapping/>
  </p:clrMapOvr>
</p:sld>
</file>

<file path=ppt/slides/slide1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midity, g per kg aPH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23455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Throttle Position, % aPH2-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483354"/>
      </p:ext>
    </p:extLst>
  </p:cSld>
  <p:clrMapOvr>
    <a:masterClrMapping/>
  </p:clrMapOvr>
</p:sld>
</file>

<file path=ppt/slides/slide1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midity, g per kg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899923"/>
      </p:ext>
    </p:extLst>
  </p:cSld>
  <p:clrMapOvr>
    <a:masterClrMapping/>
  </p:clrMapOvr>
</p:sld>
</file>

<file path=ppt/slides/slide1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midity, g per kg aPH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504648"/>
      </p:ext>
    </p:extLst>
  </p:cSld>
  <p:clrMapOvr>
    <a:masterClrMapping/>
  </p:clrMapOvr>
</p:sld>
</file>

<file path=ppt/slides/slide1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midity, g per kg aPH2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364455"/>
      </p:ext>
    </p:extLst>
  </p:cSld>
  <p:clrMapOvr>
    <a:masterClrMapping/>
  </p:clrMapOvr>
</p:sld>
</file>

<file path=ppt/slides/slide1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midity, g per kg aPH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118777"/>
      </p:ext>
    </p:extLst>
  </p:cSld>
  <p:clrMapOvr>
    <a:masterClrMapping/>
  </p:clrMapOvr>
</p:sld>
</file>

<file path=ppt/slides/slide1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midity, g per kg aPH2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431727"/>
      </p:ext>
    </p:extLst>
  </p:cSld>
  <p:clrMapOvr>
    <a:masterClrMapping/>
  </p:clrMapOvr>
</p:sld>
</file>

<file path=ppt/slides/slide1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midity, g per kg aPH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5926"/>
      </p:ext>
    </p:extLst>
  </p:cSld>
  <p:clrMapOvr>
    <a:masterClrMapping/>
  </p:clrMapOvr>
</p:sld>
</file>

<file path=ppt/slides/slide1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midity, g per kg aPH2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050732"/>
      </p:ext>
    </p:extLst>
  </p:cSld>
  <p:clrMapOvr>
    <a:masterClrMapping/>
  </p:clrMapOvr>
</p:sld>
</file>

<file path=ppt/slides/slide1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midity, g per kg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694401"/>
      </p:ext>
    </p:extLst>
  </p:cSld>
  <p:clrMapOvr>
    <a:masterClrMapping/>
  </p:clrMapOvr>
</p:sld>
</file>

<file path=ppt/slides/slide1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midity, g per kg aPH2-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165699"/>
      </p:ext>
    </p:extLst>
  </p:cSld>
  <p:clrMapOvr>
    <a:masterClrMapping/>
  </p:clrMapOvr>
</p:sld>
</file>

<file path=ppt/slides/slide1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midity, g per kg aPH2-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14697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Throttle Position, % aPH2-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58657"/>
      </p:ext>
    </p:extLst>
  </p:cSld>
  <p:clrMapOvr>
    <a:masterClrMapping/>
  </p:clrMapOvr>
</p:sld>
</file>

<file path=ppt/slides/slide1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midity, g per kg aPH2-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961110"/>
      </p:ext>
    </p:extLst>
  </p:cSld>
  <p:clrMapOvr>
    <a:masterClrMapping/>
  </p:clrMapOvr>
</p:sld>
</file>

<file path=ppt/slides/slide1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midity, g per kg Me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05720"/>
      </p:ext>
    </p:extLst>
  </p:cSld>
  <p:clrMapOvr>
    <a:masterClrMapping/>
  </p:clrMapOvr>
</p:sld>
</file>

<file path=ppt/slides/slide1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midity, g per kg Me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137371"/>
      </p:ext>
    </p:extLst>
  </p:cSld>
  <p:clrMapOvr>
    <a:masterClrMapping/>
  </p:clrMapOvr>
</p:sld>
</file>

<file path=ppt/slides/slide1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midity, g per kg Me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336246"/>
      </p:ext>
    </p:extLst>
  </p:cSld>
  <p:clrMapOvr>
    <a:masterClrMapping/>
  </p:clrMapOvr>
</p:sld>
</file>

<file path=ppt/slides/slide1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midity, g per kg Me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057868"/>
      </p:ext>
    </p:extLst>
  </p:cSld>
  <p:clrMapOvr>
    <a:masterClrMapping/>
  </p:clrMapOvr>
</p:sld>
</file>

<file path=ppt/slides/slide1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midity, g per kg Medi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672829"/>
      </p:ext>
    </p:extLst>
  </p:cSld>
  <p:clrMapOvr>
    <a:masterClrMapping/>
  </p:clrMapOvr>
</p:sld>
</file>

<file path=ppt/slides/slide1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midity, g per kg Medi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356219"/>
      </p:ext>
    </p:extLst>
  </p:cSld>
  <p:clrMapOvr>
    <a:masterClrMapping/>
  </p:clrMapOvr>
</p:sld>
</file>

<file path=ppt/slides/slide1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midity, g per kg Medi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962109"/>
      </p:ext>
    </p:extLst>
  </p:cSld>
  <p:clrMapOvr>
    <a:masterClrMapping/>
  </p:clrMapOvr>
</p:sld>
</file>

<file path=ppt/slides/slide1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midity, g per kg Medi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624959"/>
      </p:ext>
    </p:extLst>
  </p:cSld>
  <p:clrMapOvr>
    <a:masterClrMapping/>
  </p:clrMapOvr>
</p:sld>
</file>

<file path=ppt/slides/slide1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midity, g per kg Std Dev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82701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Throttle Position, % Me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99293"/>
      </p:ext>
    </p:extLst>
  </p:cSld>
  <p:clrMapOvr>
    <a:masterClrMapping/>
  </p:clrMapOvr>
</p:sld>
</file>

<file path=ppt/slides/slide1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midity, g per kg Std Dev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028833"/>
      </p:ext>
    </p:extLst>
  </p:cSld>
  <p:clrMapOvr>
    <a:masterClrMapping/>
  </p:clrMapOvr>
</p:sld>
</file>

<file path=ppt/slides/slide1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midity, g per kg Std Dev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964182"/>
      </p:ext>
    </p:extLst>
  </p:cSld>
  <p:clrMapOvr>
    <a:masterClrMapping/>
  </p:clrMapOvr>
</p:sld>
</file>

<file path=ppt/slides/slide1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midity, g per kg Std Dev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577607"/>
      </p:ext>
    </p:extLst>
  </p:cSld>
  <p:clrMapOvr>
    <a:masterClrMapping/>
  </p:clrMapOvr>
</p:sld>
</file>

<file path=ppt/slides/slide1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gnition Timing Advance for #1 Cylinder, Deg aPH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322372"/>
      </p:ext>
    </p:extLst>
  </p:cSld>
  <p:clrMapOvr>
    <a:masterClrMapping/>
  </p:clrMapOvr>
</p:sld>
</file>

<file path=ppt/slides/slide1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gnition Timing Advance for #1 Cylinder, Deg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745802"/>
      </p:ext>
    </p:extLst>
  </p:cSld>
  <p:clrMapOvr>
    <a:masterClrMapping/>
  </p:clrMapOvr>
</p:sld>
</file>

<file path=ppt/slides/slide1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gnition Timing Advance for #1 Cylinder, Deg aPH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471389"/>
      </p:ext>
    </p:extLst>
  </p:cSld>
  <p:clrMapOvr>
    <a:masterClrMapping/>
  </p:clrMapOvr>
</p:sld>
</file>

<file path=ppt/slides/slide1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gnition Timing Advance for #1 Cylinder, Deg aPH1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928298"/>
      </p:ext>
    </p:extLst>
  </p:cSld>
  <p:clrMapOvr>
    <a:masterClrMapping/>
  </p:clrMapOvr>
</p:sld>
</file>

<file path=ppt/slides/slide1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gnition Timing Advance for #1 Cylinder, Deg aPH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827996"/>
      </p:ext>
    </p:extLst>
  </p:cSld>
  <p:clrMapOvr>
    <a:masterClrMapping/>
  </p:clrMapOvr>
</p:sld>
</file>

<file path=ppt/slides/slide1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gnition Timing Advance for #1 Cylinder, Deg aPH1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052343"/>
      </p:ext>
    </p:extLst>
  </p:cSld>
  <p:clrMapOvr>
    <a:masterClrMapping/>
  </p:clrMapOvr>
</p:sld>
</file>

<file path=ppt/slides/slide1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gnition Timing Advance for #1 Cylinder, Deg aPH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31656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Throttle Position, % Me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885985"/>
      </p:ext>
    </p:extLst>
  </p:cSld>
  <p:clrMapOvr>
    <a:masterClrMapping/>
  </p:clrMapOvr>
</p:sld>
</file>

<file path=ppt/slides/slide1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gnition Timing Advance for #1 Cylinder, Deg aPH1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127425"/>
      </p:ext>
    </p:extLst>
  </p:cSld>
  <p:clrMapOvr>
    <a:masterClrMapping/>
  </p:clrMapOvr>
</p:sld>
</file>

<file path=ppt/slides/slide1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gnition Timing Advance for #1 Cylinder, Deg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175188"/>
      </p:ext>
    </p:extLst>
  </p:cSld>
  <p:clrMapOvr>
    <a:masterClrMapping/>
  </p:clrMapOvr>
</p:sld>
</file>

<file path=ppt/slides/slide1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gnition Timing Advance for #1 Cylinder, Deg aPH1-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23998"/>
      </p:ext>
    </p:extLst>
  </p:cSld>
  <p:clrMapOvr>
    <a:masterClrMapping/>
  </p:clrMapOvr>
</p:sld>
</file>

<file path=ppt/slides/slide1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gnition Timing Advance for #1 Cylinder, Deg aPH1-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590072"/>
      </p:ext>
    </p:extLst>
  </p:cSld>
  <p:clrMapOvr>
    <a:masterClrMapping/>
  </p:clrMapOvr>
</p:sld>
</file>

<file path=ppt/slides/slide1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gnition Timing Advance for #1 Cylinder, Deg aPH1-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607618"/>
      </p:ext>
    </p:extLst>
  </p:cSld>
  <p:clrMapOvr>
    <a:masterClrMapping/>
  </p:clrMapOvr>
</p:sld>
</file>

<file path=ppt/slides/slide1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gnition Timing Advance for #1 Cylinder, Deg aPH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302650"/>
      </p:ext>
    </p:extLst>
  </p:cSld>
  <p:clrMapOvr>
    <a:masterClrMapping/>
  </p:clrMapOvr>
</p:sld>
</file>

<file path=ppt/slides/slide1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gnition Timing Advance for #1 Cylinder, Deg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613635"/>
      </p:ext>
    </p:extLst>
  </p:cSld>
  <p:clrMapOvr>
    <a:masterClrMapping/>
  </p:clrMapOvr>
</p:sld>
</file>

<file path=ppt/slides/slide1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gnition Timing Advance for #1 Cylinder, Deg aPH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477532"/>
      </p:ext>
    </p:extLst>
  </p:cSld>
  <p:clrMapOvr>
    <a:masterClrMapping/>
  </p:clrMapOvr>
</p:sld>
</file>

<file path=ppt/slides/slide1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gnition Timing Advance for #1 Cylinder, Deg aPH2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617273"/>
      </p:ext>
    </p:extLst>
  </p:cSld>
  <p:clrMapOvr>
    <a:masterClrMapping/>
  </p:clrMapOvr>
</p:sld>
</file>

<file path=ppt/slides/slide1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gnition Timing Advance for #1 Cylinder, Deg aPH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51037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Throttle Position, % Me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414540"/>
      </p:ext>
    </p:extLst>
  </p:cSld>
  <p:clrMapOvr>
    <a:masterClrMapping/>
  </p:clrMapOvr>
</p:sld>
</file>

<file path=ppt/slides/slide1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gnition Timing Advance for #1 Cylinder, Deg aPH2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163050"/>
      </p:ext>
    </p:extLst>
  </p:cSld>
  <p:clrMapOvr>
    <a:masterClrMapping/>
  </p:clrMapOvr>
</p:sld>
</file>

<file path=ppt/slides/slide1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gnition Timing Advance for #1 Cylinder, Deg aPH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262384"/>
      </p:ext>
    </p:extLst>
  </p:cSld>
  <p:clrMapOvr>
    <a:masterClrMapping/>
  </p:clrMapOvr>
</p:sld>
</file>

<file path=ppt/slides/slide1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gnition Timing Advance for #1 Cylinder, Deg aPH2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553738"/>
      </p:ext>
    </p:extLst>
  </p:cSld>
  <p:clrMapOvr>
    <a:masterClrMapping/>
  </p:clrMapOvr>
</p:sld>
</file>

<file path=ppt/slides/slide1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gnition Timing Advance for #1 Cylinder, Deg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23895"/>
      </p:ext>
    </p:extLst>
  </p:cSld>
  <p:clrMapOvr>
    <a:masterClrMapping/>
  </p:clrMapOvr>
</p:sld>
</file>

<file path=ppt/slides/slide1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gnition Timing Advance for #1 Cylinder, Deg aPH2-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423680"/>
      </p:ext>
    </p:extLst>
  </p:cSld>
  <p:clrMapOvr>
    <a:masterClrMapping/>
  </p:clrMapOvr>
</p:sld>
</file>

<file path=ppt/slides/slide1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gnition Timing Advance for #1 Cylinder, Deg aPH2-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207759"/>
      </p:ext>
    </p:extLst>
  </p:cSld>
  <p:clrMapOvr>
    <a:masterClrMapping/>
  </p:clrMapOvr>
</p:sld>
</file>

<file path=ppt/slides/slide1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gnition Timing Advance for #1 Cylinder, Deg aPH2-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089861"/>
      </p:ext>
    </p:extLst>
  </p:cSld>
  <p:clrMapOvr>
    <a:masterClrMapping/>
  </p:clrMapOvr>
</p:sld>
</file>

<file path=ppt/slides/slide1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gnition Timing Advance for #1 Cylinder, Deg Me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249554"/>
      </p:ext>
    </p:extLst>
  </p:cSld>
  <p:clrMapOvr>
    <a:masterClrMapping/>
  </p:clrMapOvr>
</p:sld>
</file>

<file path=ppt/slides/slide1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gnition Timing Advance for #1 Cylinder, Deg Me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414173"/>
      </p:ext>
    </p:extLst>
  </p:cSld>
  <p:clrMapOvr>
    <a:masterClrMapping/>
  </p:clrMapOvr>
</p:sld>
</file>

<file path=ppt/slides/slide1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gnition Timing Advance for #1 Cylinder, Deg Me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1373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WM_vs time_Lab_sep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550" y="685800"/>
            <a:ext cx="745331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041023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Throttle Position, % Me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131113"/>
      </p:ext>
    </p:extLst>
  </p:cSld>
  <p:clrMapOvr>
    <a:masterClrMapping/>
  </p:clrMapOvr>
</p:sld>
</file>

<file path=ppt/slides/slide1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gnition Timing Advance for #1 Cylinder, Deg Me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659053"/>
      </p:ext>
    </p:extLst>
  </p:cSld>
  <p:clrMapOvr>
    <a:masterClrMapping/>
  </p:clrMapOvr>
</p:sld>
</file>

<file path=ppt/slides/slide1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gnition Timing Advance for #1 Cylinder, Deg Medi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310175"/>
      </p:ext>
    </p:extLst>
  </p:cSld>
  <p:clrMapOvr>
    <a:masterClrMapping/>
  </p:clrMapOvr>
</p:sld>
</file>

<file path=ppt/slides/slide1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gnition Timing Advance for #1 Cylinder, Deg Medi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96823"/>
      </p:ext>
    </p:extLst>
  </p:cSld>
  <p:clrMapOvr>
    <a:masterClrMapping/>
  </p:clrMapOvr>
</p:sld>
</file>

<file path=ppt/slides/slide1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gnition Timing Advance for #1 Cylinder, Deg Medi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476120"/>
      </p:ext>
    </p:extLst>
  </p:cSld>
  <p:clrMapOvr>
    <a:masterClrMapping/>
  </p:clrMapOvr>
</p:sld>
</file>

<file path=ppt/slides/slide1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gnition Timing Advance for #1 Cylinder, Deg Medi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510864"/>
      </p:ext>
    </p:extLst>
  </p:cSld>
  <p:clrMapOvr>
    <a:masterClrMapping/>
  </p:clrMapOvr>
</p:sld>
</file>

<file path=ppt/slides/slide1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gnition Timing Advance for #1 Cylinder, Deg Std Dev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026671"/>
      </p:ext>
    </p:extLst>
  </p:cSld>
  <p:clrMapOvr>
    <a:masterClrMapping/>
  </p:clrMapOvr>
</p:sld>
</file>

<file path=ppt/slides/slide1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gnition Timing Advance for #1 Cylinder, Deg Std Dev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685207"/>
      </p:ext>
    </p:extLst>
  </p:cSld>
  <p:clrMapOvr>
    <a:masterClrMapping/>
  </p:clrMapOvr>
</p:sld>
</file>

<file path=ppt/slides/slide1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gnition Timing Advance for #1 Cylinder, Deg Std Dev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755651"/>
      </p:ext>
    </p:extLst>
  </p:cSld>
  <p:clrMapOvr>
    <a:masterClrMapping/>
  </p:clrMapOvr>
</p:sld>
</file>

<file path=ppt/slides/slide1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gnition Timing Advance for #1 Cylinder, Deg Std Dev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997142"/>
      </p:ext>
    </p:extLst>
  </p:cSld>
  <p:clrMapOvr>
    <a:masterClrMapping/>
  </p:clrMapOvr>
</p:sld>
</file>

<file path=ppt/slides/slide1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Press, kPaG aPH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15171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Throttle Position, % Medi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941848"/>
      </p:ext>
    </p:extLst>
  </p:cSld>
  <p:clrMapOvr>
    <a:masterClrMapping/>
  </p:clrMapOvr>
</p:sld>
</file>

<file path=ppt/slides/slide1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Press, kPaG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615976"/>
      </p:ext>
    </p:extLst>
  </p:cSld>
  <p:clrMapOvr>
    <a:masterClrMapping/>
  </p:clrMapOvr>
</p:sld>
</file>

<file path=ppt/slides/slide1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Press, kPaG aPH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118384"/>
      </p:ext>
    </p:extLst>
  </p:cSld>
  <p:clrMapOvr>
    <a:masterClrMapping/>
  </p:clrMapOvr>
</p:sld>
</file>

<file path=ppt/slides/slide1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Press, kPaG aPH1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926444"/>
      </p:ext>
    </p:extLst>
  </p:cSld>
  <p:clrMapOvr>
    <a:masterClrMapping/>
  </p:clrMapOvr>
</p:sld>
</file>

<file path=ppt/slides/slide1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Press, kPaG aPH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145340"/>
      </p:ext>
    </p:extLst>
  </p:cSld>
  <p:clrMapOvr>
    <a:masterClrMapping/>
  </p:clrMapOvr>
</p:sld>
</file>

<file path=ppt/slides/slide1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Press, kPaG aPH1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250618"/>
      </p:ext>
    </p:extLst>
  </p:cSld>
  <p:clrMapOvr>
    <a:masterClrMapping/>
  </p:clrMapOvr>
</p:sld>
</file>

<file path=ppt/slides/slide1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Press, kPaG aPH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788065"/>
      </p:ext>
    </p:extLst>
  </p:cSld>
  <p:clrMapOvr>
    <a:masterClrMapping/>
  </p:clrMapOvr>
</p:sld>
</file>

<file path=ppt/slides/slide1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Press, kPaG aPH1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804040"/>
      </p:ext>
    </p:extLst>
  </p:cSld>
  <p:clrMapOvr>
    <a:masterClrMapping/>
  </p:clrMapOvr>
</p:sld>
</file>

<file path=ppt/slides/slide1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Press, kPaG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71903"/>
      </p:ext>
    </p:extLst>
  </p:cSld>
  <p:clrMapOvr>
    <a:masterClrMapping/>
  </p:clrMapOvr>
</p:sld>
</file>

<file path=ppt/slides/slide1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Press, kPaG aPH1-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836059"/>
      </p:ext>
    </p:extLst>
  </p:cSld>
  <p:clrMapOvr>
    <a:masterClrMapping/>
  </p:clrMapOvr>
</p:sld>
</file>

<file path=ppt/slides/slide1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Press, kPaG aPH1-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43550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Throttle Position, % Medi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858444"/>
      </p:ext>
    </p:extLst>
  </p:cSld>
  <p:clrMapOvr>
    <a:masterClrMapping/>
  </p:clrMapOvr>
</p:sld>
</file>

<file path=ppt/slides/slide1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Press, kPaG aPH1-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592091"/>
      </p:ext>
    </p:extLst>
  </p:cSld>
  <p:clrMapOvr>
    <a:masterClrMapping/>
  </p:clrMapOvr>
</p:sld>
</file>

<file path=ppt/slides/slide1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Press, kPaG aPH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354930"/>
      </p:ext>
    </p:extLst>
  </p:cSld>
  <p:clrMapOvr>
    <a:masterClrMapping/>
  </p:clrMapOvr>
</p:sld>
</file>

<file path=ppt/slides/slide1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Press, kPaG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774339"/>
      </p:ext>
    </p:extLst>
  </p:cSld>
  <p:clrMapOvr>
    <a:masterClrMapping/>
  </p:clrMapOvr>
</p:sld>
</file>

<file path=ppt/slides/slide1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Press, kPaG aPH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068116"/>
      </p:ext>
    </p:extLst>
  </p:cSld>
  <p:clrMapOvr>
    <a:masterClrMapping/>
  </p:clrMapOvr>
</p:sld>
</file>

<file path=ppt/slides/slide1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Press, kPaG aPH2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701408"/>
      </p:ext>
    </p:extLst>
  </p:cSld>
  <p:clrMapOvr>
    <a:masterClrMapping/>
  </p:clrMapOvr>
</p:sld>
</file>

<file path=ppt/slides/slide1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Press, kPaG aPH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911290"/>
      </p:ext>
    </p:extLst>
  </p:cSld>
  <p:clrMapOvr>
    <a:masterClrMapping/>
  </p:clrMapOvr>
</p:sld>
</file>

<file path=ppt/slides/slide1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Press, kPaG aPH2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92576"/>
      </p:ext>
    </p:extLst>
  </p:cSld>
  <p:clrMapOvr>
    <a:masterClrMapping/>
  </p:clrMapOvr>
</p:sld>
</file>

<file path=ppt/slides/slide1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Press, kPaG aPH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731308"/>
      </p:ext>
    </p:extLst>
  </p:cSld>
  <p:clrMapOvr>
    <a:masterClrMapping/>
  </p:clrMapOvr>
</p:sld>
</file>

<file path=ppt/slides/slide1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Press, kPaG aPH2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645239"/>
      </p:ext>
    </p:extLst>
  </p:cSld>
  <p:clrMapOvr>
    <a:masterClrMapping/>
  </p:clrMapOvr>
</p:sld>
</file>

<file path=ppt/slides/slide1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Press, kPaG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883076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Throttle Position, % Medi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909636"/>
      </p:ext>
    </p:extLst>
  </p:cSld>
  <p:clrMapOvr>
    <a:masterClrMapping/>
  </p:clrMapOvr>
</p:sld>
</file>

<file path=ppt/slides/slide1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Press, kPaG aPH2-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171010"/>
      </p:ext>
    </p:extLst>
  </p:cSld>
  <p:clrMapOvr>
    <a:masterClrMapping/>
  </p:clrMapOvr>
</p:sld>
</file>

<file path=ppt/slides/slide1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Press, kPaG aPH2-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9538"/>
      </p:ext>
    </p:extLst>
  </p:cSld>
  <p:clrMapOvr>
    <a:masterClrMapping/>
  </p:clrMapOvr>
</p:sld>
</file>

<file path=ppt/slides/slide1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Press, kPaG aPH2-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91116"/>
      </p:ext>
    </p:extLst>
  </p:cSld>
  <p:clrMapOvr>
    <a:masterClrMapping/>
  </p:clrMapOvr>
</p:sld>
</file>

<file path=ppt/slides/slide1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Press, kPaG Me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555008"/>
      </p:ext>
    </p:extLst>
  </p:cSld>
  <p:clrMapOvr>
    <a:masterClrMapping/>
  </p:clrMapOvr>
</p:sld>
</file>

<file path=ppt/slides/slide1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Press, kPaG Me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877327"/>
      </p:ext>
    </p:extLst>
  </p:cSld>
  <p:clrMapOvr>
    <a:masterClrMapping/>
  </p:clrMapOvr>
</p:sld>
</file>

<file path=ppt/slides/slide1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Press, kPaG Me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778242"/>
      </p:ext>
    </p:extLst>
  </p:cSld>
  <p:clrMapOvr>
    <a:masterClrMapping/>
  </p:clrMapOvr>
</p:sld>
</file>

<file path=ppt/slides/slide1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Press, kPaG Me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034123"/>
      </p:ext>
    </p:extLst>
  </p:cSld>
  <p:clrMapOvr>
    <a:masterClrMapping/>
  </p:clrMapOvr>
</p:sld>
</file>

<file path=ppt/slides/slide1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Press, kPaG Medi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698121"/>
      </p:ext>
    </p:extLst>
  </p:cSld>
  <p:clrMapOvr>
    <a:masterClrMapping/>
  </p:clrMapOvr>
</p:sld>
</file>

<file path=ppt/slides/slide1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Press, kPaG Medi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579187"/>
      </p:ext>
    </p:extLst>
  </p:cSld>
  <p:clrMapOvr>
    <a:masterClrMapping/>
  </p:clrMapOvr>
</p:sld>
</file>

<file path=ppt/slides/slide1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Press, kPaG Medi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03749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Throttle Position, % Medi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843767"/>
      </p:ext>
    </p:extLst>
  </p:cSld>
  <p:clrMapOvr>
    <a:masterClrMapping/>
  </p:clrMapOvr>
</p:sld>
</file>

<file path=ppt/slides/slide1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Press, kPaG Medi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579203"/>
      </p:ext>
    </p:extLst>
  </p:cSld>
  <p:clrMapOvr>
    <a:masterClrMapping/>
  </p:clrMapOvr>
</p:sld>
</file>

<file path=ppt/slides/slide1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Press, kPaG Std Dev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532784"/>
      </p:ext>
    </p:extLst>
  </p:cSld>
  <p:clrMapOvr>
    <a:masterClrMapping/>
  </p:clrMapOvr>
</p:sld>
</file>

<file path=ppt/slides/slide1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Press, kPaG Std Dev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757652"/>
      </p:ext>
    </p:extLst>
  </p:cSld>
  <p:clrMapOvr>
    <a:masterClrMapping/>
  </p:clrMapOvr>
</p:sld>
</file>

<file path=ppt/slides/slide1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Press, kPaG Std Dev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426763"/>
      </p:ext>
    </p:extLst>
  </p:cSld>
  <p:clrMapOvr>
    <a:masterClrMapping/>
  </p:clrMapOvr>
</p:sld>
</file>

<file path=ppt/slides/slide1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Press, kPaG Std Dev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991653"/>
      </p:ext>
    </p:extLst>
  </p:cSld>
  <p:clrMapOvr>
    <a:masterClrMapping/>
  </p:clrMapOvr>
</p:sld>
</file>

<file path=ppt/slides/slide1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, deg C aPH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945505"/>
      </p:ext>
    </p:extLst>
  </p:cSld>
  <p:clrMapOvr>
    <a:masterClrMapping/>
  </p:clrMapOvr>
</p:sld>
</file>

<file path=ppt/slides/slide1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, deg C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718835"/>
      </p:ext>
    </p:extLst>
  </p:cSld>
  <p:clrMapOvr>
    <a:masterClrMapping/>
  </p:clrMapOvr>
</p:sld>
</file>

<file path=ppt/slides/slide1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, deg C aPH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657455"/>
      </p:ext>
    </p:extLst>
  </p:cSld>
  <p:clrMapOvr>
    <a:masterClrMapping/>
  </p:clrMapOvr>
</p:sld>
</file>

<file path=ppt/slides/slide1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, deg C aPH1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771238"/>
      </p:ext>
    </p:extLst>
  </p:cSld>
  <p:clrMapOvr>
    <a:masterClrMapping/>
  </p:clrMapOvr>
</p:sld>
</file>

<file path=ppt/slides/slide1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, deg C aPH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287961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Throttle Position, % Std Dev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729433"/>
      </p:ext>
    </p:extLst>
  </p:cSld>
  <p:clrMapOvr>
    <a:masterClrMapping/>
  </p:clrMapOvr>
</p:sld>
</file>

<file path=ppt/slides/slide1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, deg C aPH1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767971"/>
      </p:ext>
    </p:extLst>
  </p:cSld>
  <p:clrMapOvr>
    <a:masterClrMapping/>
  </p:clrMapOvr>
</p:sld>
</file>

<file path=ppt/slides/slide1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, deg C aPH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59017"/>
      </p:ext>
    </p:extLst>
  </p:cSld>
  <p:clrMapOvr>
    <a:masterClrMapping/>
  </p:clrMapOvr>
</p:sld>
</file>

<file path=ppt/slides/slide1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, deg C aPH1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284742"/>
      </p:ext>
    </p:extLst>
  </p:cSld>
  <p:clrMapOvr>
    <a:masterClrMapping/>
  </p:clrMapOvr>
</p:sld>
</file>

<file path=ppt/slides/slide1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, deg C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197101"/>
      </p:ext>
    </p:extLst>
  </p:cSld>
  <p:clrMapOvr>
    <a:masterClrMapping/>
  </p:clrMapOvr>
</p:sld>
</file>

<file path=ppt/slides/slide1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, deg C aPH1-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368665"/>
      </p:ext>
    </p:extLst>
  </p:cSld>
  <p:clrMapOvr>
    <a:masterClrMapping/>
  </p:clrMapOvr>
</p:sld>
</file>

<file path=ppt/slides/slide1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, deg C aPH1-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425627"/>
      </p:ext>
    </p:extLst>
  </p:cSld>
  <p:clrMapOvr>
    <a:masterClrMapping/>
  </p:clrMapOvr>
</p:sld>
</file>

<file path=ppt/slides/slide1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, deg C aPH1-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985157"/>
      </p:ext>
    </p:extLst>
  </p:cSld>
  <p:clrMapOvr>
    <a:masterClrMapping/>
  </p:clrMapOvr>
</p:sld>
</file>

<file path=ppt/slides/slide1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, deg C aPH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789858"/>
      </p:ext>
    </p:extLst>
  </p:cSld>
  <p:clrMapOvr>
    <a:masterClrMapping/>
  </p:clrMapOvr>
</p:sld>
</file>

<file path=ppt/slides/slide1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, deg C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604961"/>
      </p:ext>
    </p:extLst>
  </p:cSld>
  <p:clrMapOvr>
    <a:masterClrMapping/>
  </p:clrMapOvr>
</p:sld>
</file>

<file path=ppt/slides/slide1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, deg C aPH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116530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Throttle Position, % Std Dev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709133"/>
      </p:ext>
    </p:extLst>
  </p:cSld>
  <p:clrMapOvr>
    <a:masterClrMapping/>
  </p:clrMapOvr>
</p:sld>
</file>

<file path=ppt/slides/slide1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, deg C aPH2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476704"/>
      </p:ext>
    </p:extLst>
  </p:cSld>
  <p:clrMapOvr>
    <a:masterClrMapping/>
  </p:clrMapOvr>
</p:sld>
</file>

<file path=ppt/slides/slide1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, deg C aPH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075853"/>
      </p:ext>
    </p:extLst>
  </p:cSld>
  <p:clrMapOvr>
    <a:masterClrMapping/>
  </p:clrMapOvr>
</p:sld>
</file>

<file path=ppt/slides/slide1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, deg C aPH2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267226"/>
      </p:ext>
    </p:extLst>
  </p:cSld>
  <p:clrMapOvr>
    <a:masterClrMapping/>
  </p:clrMapOvr>
</p:sld>
</file>

<file path=ppt/slides/slide1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, deg C aPH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332726"/>
      </p:ext>
    </p:extLst>
  </p:cSld>
  <p:clrMapOvr>
    <a:masterClrMapping/>
  </p:clrMapOvr>
</p:sld>
</file>

<file path=ppt/slides/slide1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, deg C aPH2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676552"/>
      </p:ext>
    </p:extLst>
  </p:cSld>
  <p:clrMapOvr>
    <a:masterClrMapping/>
  </p:clrMapOvr>
</p:sld>
</file>

<file path=ppt/slides/slide1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, deg C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458329"/>
      </p:ext>
    </p:extLst>
  </p:cSld>
  <p:clrMapOvr>
    <a:masterClrMapping/>
  </p:clrMapOvr>
</p:sld>
</file>

<file path=ppt/slides/slide1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, deg C aPH2-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030383"/>
      </p:ext>
    </p:extLst>
  </p:cSld>
  <p:clrMapOvr>
    <a:masterClrMapping/>
  </p:clrMapOvr>
</p:sld>
</file>

<file path=ppt/slides/slide1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, deg C aPH2-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673070"/>
      </p:ext>
    </p:extLst>
  </p:cSld>
  <p:clrMapOvr>
    <a:masterClrMapping/>
  </p:clrMapOvr>
</p:sld>
</file>

<file path=ppt/slides/slide1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, deg C aPH2-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151875"/>
      </p:ext>
    </p:extLst>
  </p:cSld>
  <p:clrMapOvr>
    <a:masterClrMapping/>
  </p:clrMapOvr>
</p:sld>
</file>

<file path=ppt/slides/slide1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, deg C Me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32389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Throttle Position, % Std Dev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311061"/>
      </p:ext>
    </p:extLst>
  </p:cSld>
  <p:clrMapOvr>
    <a:masterClrMapping/>
  </p:clrMapOvr>
</p:sld>
</file>

<file path=ppt/slides/slide1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, deg C Me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545740"/>
      </p:ext>
    </p:extLst>
  </p:cSld>
  <p:clrMapOvr>
    <a:masterClrMapping/>
  </p:clrMapOvr>
</p:sld>
</file>

<file path=ppt/slides/slide1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, deg C Me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96114"/>
      </p:ext>
    </p:extLst>
  </p:cSld>
  <p:clrMapOvr>
    <a:masterClrMapping/>
  </p:clrMapOvr>
</p:sld>
</file>

<file path=ppt/slides/slide1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, deg C Me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692975"/>
      </p:ext>
    </p:extLst>
  </p:cSld>
  <p:clrMapOvr>
    <a:masterClrMapping/>
  </p:clrMapOvr>
</p:sld>
</file>

<file path=ppt/slides/slide1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, deg C Medi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383917"/>
      </p:ext>
    </p:extLst>
  </p:cSld>
  <p:clrMapOvr>
    <a:masterClrMapping/>
  </p:clrMapOvr>
</p:sld>
</file>

<file path=ppt/slides/slide1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, deg C Medi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915383"/>
      </p:ext>
    </p:extLst>
  </p:cSld>
  <p:clrMapOvr>
    <a:masterClrMapping/>
  </p:clrMapOvr>
</p:sld>
</file>

<file path=ppt/slides/slide1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, deg C Medi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783881"/>
      </p:ext>
    </p:extLst>
  </p:cSld>
  <p:clrMapOvr>
    <a:masterClrMapping/>
  </p:clrMapOvr>
</p:sld>
</file>

<file path=ppt/slides/slide1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, deg C Medi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611512"/>
      </p:ext>
    </p:extLst>
  </p:cSld>
  <p:clrMapOvr>
    <a:masterClrMapping/>
  </p:clrMapOvr>
</p:sld>
</file>

<file path=ppt/slides/slide1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, deg C Std Dev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971546"/>
      </p:ext>
    </p:extLst>
  </p:cSld>
  <p:clrMapOvr>
    <a:masterClrMapping/>
  </p:clrMapOvr>
</p:sld>
</file>

<file path=ppt/slides/slide1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, deg C Std Dev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368140"/>
      </p:ext>
    </p:extLst>
  </p:cSld>
  <p:clrMapOvr>
    <a:masterClrMapping/>
  </p:clrMapOvr>
</p:sld>
</file>

<file path=ppt/slides/slide1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, deg C Std Dev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358615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Throttle Position, % Std Dev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071564"/>
      </p:ext>
    </p:extLst>
  </p:cSld>
  <p:clrMapOvr>
    <a:masterClrMapping/>
  </p:clrMapOvr>
</p:sld>
</file>

<file path=ppt/slides/slide1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, deg C Std Dev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454988"/>
      </p:ext>
    </p:extLst>
  </p:cSld>
  <p:clrMapOvr>
    <a:masterClrMapping/>
  </p:clrMapOvr>
</p:sld>
</file>

<file path=ppt/slides/slide1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(A) Camshaft Position Actuator Duty Cycle, % aPH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030693"/>
      </p:ext>
    </p:extLst>
  </p:cSld>
  <p:clrMapOvr>
    <a:masterClrMapping/>
  </p:clrMapOvr>
</p:sld>
</file>

<file path=ppt/slides/slide1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(A) Camshaft Position Actuator Duty Cycle, %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01990"/>
      </p:ext>
    </p:extLst>
  </p:cSld>
  <p:clrMapOvr>
    <a:masterClrMapping/>
  </p:clrMapOvr>
</p:sld>
</file>

<file path=ppt/slides/slide1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(A) Camshaft Position Actuator Duty Cycle, % aPH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773783"/>
      </p:ext>
    </p:extLst>
  </p:cSld>
  <p:clrMapOvr>
    <a:masterClrMapping/>
  </p:clrMapOvr>
</p:sld>
</file>

<file path=ppt/slides/slide1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(A) Camshaft Position Actuator Duty Cycle, % aPH1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866684"/>
      </p:ext>
    </p:extLst>
  </p:cSld>
  <p:clrMapOvr>
    <a:masterClrMapping/>
  </p:clrMapOvr>
</p:sld>
</file>

<file path=ppt/slides/slide1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(A) Camshaft Position Actuator Duty Cycle, % aPH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044583"/>
      </p:ext>
    </p:extLst>
  </p:cSld>
  <p:clrMapOvr>
    <a:masterClrMapping/>
  </p:clrMapOvr>
</p:sld>
</file>

<file path=ppt/slides/slide1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(A) Camshaft Position Actuator Duty Cycle, % aPH1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773400"/>
      </p:ext>
    </p:extLst>
  </p:cSld>
  <p:clrMapOvr>
    <a:masterClrMapping/>
  </p:clrMapOvr>
</p:sld>
</file>

<file path=ppt/slides/slide1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(A) Camshaft Position Actuator Duty Cycle, % aPH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170054"/>
      </p:ext>
    </p:extLst>
  </p:cSld>
  <p:clrMapOvr>
    <a:masterClrMapping/>
  </p:clrMapOvr>
</p:sld>
</file>

<file path=ppt/slides/slide1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(A) Camshaft Position Actuator Duty Cycle, % aPH1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849198"/>
      </p:ext>
    </p:extLst>
  </p:cSld>
  <p:clrMapOvr>
    <a:masterClrMapping/>
  </p:clrMapOvr>
</p:sld>
</file>

<file path=ppt/slides/slide1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(A) Camshaft Position Actuator Duty Cycle, %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191359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celerator Pedal Position, % aPH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261263"/>
      </p:ext>
    </p:extLst>
  </p:cSld>
  <p:clrMapOvr>
    <a:masterClrMapping/>
  </p:clrMapOvr>
</p:sld>
</file>

<file path=ppt/slides/slide1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(A) Camshaft Position Actuator Duty Cycle, % aPH1-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801581"/>
      </p:ext>
    </p:extLst>
  </p:cSld>
  <p:clrMapOvr>
    <a:masterClrMapping/>
  </p:clrMapOvr>
</p:sld>
</file>

<file path=ppt/slides/slide1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(A) Camshaft Position Actuator Duty Cycle, % aPH1-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343938"/>
      </p:ext>
    </p:extLst>
  </p:cSld>
  <p:clrMapOvr>
    <a:masterClrMapping/>
  </p:clrMapOvr>
</p:sld>
</file>

<file path=ppt/slides/slide1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(A) Camshaft Position Actuator Duty Cycle, % aPH1-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879035"/>
      </p:ext>
    </p:extLst>
  </p:cSld>
  <p:clrMapOvr>
    <a:masterClrMapping/>
  </p:clrMapOvr>
</p:sld>
</file>

<file path=ppt/slides/slide1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(A) Camshaft Position Actuator Duty Cycle, % aPH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657764"/>
      </p:ext>
    </p:extLst>
  </p:cSld>
  <p:clrMapOvr>
    <a:masterClrMapping/>
  </p:clrMapOvr>
</p:sld>
</file>

<file path=ppt/slides/slide1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(A) Camshaft Position Actuator Duty Cycle, %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971851"/>
      </p:ext>
    </p:extLst>
  </p:cSld>
  <p:clrMapOvr>
    <a:masterClrMapping/>
  </p:clrMapOvr>
</p:sld>
</file>

<file path=ppt/slides/slide1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(A) Camshaft Position Actuator Duty Cycle, % aPH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07530"/>
      </p:ext>
    </p:extLst>
  </p:cSld>
  <p:clrMapOvr>
    <a:masterClrMapping/>
  </p:clrMapOvr>
</p:sld>
</file>

<file path=ppt/slides/slide1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(A) Camshaft Position Actuator Duty Cycle, % aPH2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14829"/>
      </p:ext>
    </p:extLst>
  </p:cSld>
  <p:clrMapOvr>
    <a:masterClrMapping/>
  </p:clrMapOvr>
</p:sld>
</file>

<file path=ppt/slides/slide1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(A) Camshaft Position Actuator Duty Cycle, % aPH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812022"/>
      </p:ext>
    </p:extLst>
  </p:cSld>
  <p:clrMapOvr>
    <a:masterClrMapping/>
  </p:clrMapOvr>
</p:sld>
</file>

<file path=ppt/slides/slide1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(A) Camshaft Position Actuator Duty Cycle, % aPH2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801859"/>
      </p:ext>
    </p:extLst>
  </p:cSld>
  <p:clrMapOvr>
    <a:masterClrMapping/>
  </p:clrMapOvr>
</p:sld>
</file>

<file path=ppt/slides/slide1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(A) Camshaft Position Actuator Duty Cycle, % aPH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7768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WM_vs time_Oil_sep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550" y="685800"/>
            <a:ext cx="745331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6448452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celerator Pedal Position, %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627341"/>
      </p:ext>
    </p:extLst>
  </p:cSld>
  <p:clrMapOvr>
    <a:masterClrMapping/>
  </p:clrMapOvr>
</p:sld>
</file>

<file path=ppt/slides/slide1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(A) Camshaft Position Actuator Duty Cycle, % aPH2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739868"/>
      </p:ext>
    </p:extLst>
  </p:cSld>
  <p:clrMapOvr>
    <a:masterClrMapping/>
  </p:clrMapOvr>
</p:sld>
</file>

<file path=ppt/slides/slide1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(A) Camshaft Position Actuator Duty Cycle, %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113896"/>
      </p:ext>
    </p:extLst>
  </p:cSld>
  <p:clrMapOvr>
    <a:masterClrMapping/>
  </p:clrMapOvr>
</p:sld>
</file>

<file path=ppt/slides/slide1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(A) Camshaft Position Actuator Duty Cycle, % aPH2-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49786"/>
      </p:ext>
    </p:extLst>
  </p:cSld>
  <p:clrMapOvr>
    <a:masterClrMapping/>
  </p:clrMapOvr>
</p:sld>
</file>

<file path=ppt/slides/slide1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(A) Camshaft Position Actuator Duty Cycle, % aPH2-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236851"/>
      </p:ext>
    </p:extLst>
  </p:cSld>
  <p:clrMapOvr>
    <a:masterClrMapping/>
  </p:clrMapOvr>
</p:sld>
</file>

<file path=ppt/slides/slide1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(A) Camshaft Position Actuator Duty Cycle, % aPH2-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005827"/>
      </p:ext>
    </p:extLst>
  </p:cSld>
  <p:clrMapOvr>
    <a:masterClrMapping/>
  </p:clrMapOvr>
</p:sld>
</file>

<file path=ppt/slides/slide1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(A) Camshaft Position Actuator Duty Cycle, % Me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191771"/>
      </p:ext>
    </p:extLst>
  </p:cSld>
  <p:clrMapOvr>
    <a:masterClrMapping/>
  </p:clrMapOvr>
</p:sld>
</file>

<file path=ppt/slides/slide1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(A) Camshaft Position Actuator Duty Cycle, % Me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23517"/>
      </p:ext>
    </p:extLst>
  </p:cSld>
  <p:clrMapOvr>
    <a:masterClrMapping/>
  </p:clrMapOvr>
</p:sld>
</file>

<file path=ppt/slides/slide1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(A) Camshaft Position Actuator Duty Cycle, % Me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191371"/>
      </p:ext>
    </p:extLst>
  </p:cSld>
  <p:clrMapOvr>
    <a:masterClrMapping/>
  </p:clrMapOvr>
</p:sld>
</file>

<file path=ppt/slides/slide1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(A) Camshaft Position Actuator Duty Cycle, % Me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402536"/>
      </p:ext>
    </p:extLst>
  </p:cSld>
  <p:clrMapOvr>
    <a:masterClrMapping/>
  </p:clrMapOvr>
</p:sld>
</file>

<file path=ppt/slides/slide1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(A) Camshaft Position Actuator Duty Cycle, % Medi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368283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celerator Pedal Position, % aPH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000625"/>
      </p:ext>
    </p:extLst>
  </p:cSld>
  <p:clrMapOvr>
    <a:masterClrMapping/>
  </p:clrMapOvr>
</p:sld>
</file>

<file path=ppt/slides/slide1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(A) Camshaft Position Actuator Duty Cycle, % Medi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563960"/>
      </p:ext>
    </p:extLst>
  </p:cSld>
  <p:clrMapOvr>
    <a:masterClrMapping/>
  </p:clrMapOvr>
</p:sld>
</file>

<file path=ppt/slides/slide1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(A) Camshaft Position Actuator Duty Cycle, % Medi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338895"/>
      </p:ext>
    </p:extLst>
  </p:cSld>
  <p:clrMapOvr>
    <a:masterClrMapping/>
  </p:clrMapOvr>
</p:sld>
</file>

<file path=ppt/slides/slide1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(A) Camshaft Position Actuator Duty Cycle, % Medi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373814"/>
      </p:ext>
    </p:extLst>
  </p:cSld>
  <p:clrMapOvr>
    <a:masterClrMapping/>
  </p:clrMapOvr>
</p:sld>
</file>

<file path=ppt/slides/slide1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(A) Camshaft Position Actuator Duty Cycle, % Std Dev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831378"/>
      </p:ext>
    </p:extLst>
  </p:cSld>
  <p:clrMapOvr>
    <a:masterClrMapping/>
  </p:clrMapOvr>
</p:sld>
</file>

<file path=ppt/slides/slide1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(A) Camshaft Position Actuator Duty Cycle, % Std Dev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363949"/>
      </p:ext>
    </p:extLst>
  </p:cSld>
  <p:clrMapOvr>
    <a:masterClrMapping/>
  </p:clrMapOvr>
</p:sld>
</file>

<file path=ppt/slides/slide1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(A) Camshaft Position Actuator Duty Cycle, % Std Dev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977813"/>
      </p:ext>
    </p:extLst>
  </p:cSld>
  <p:clrMapOvr>
    <a:masterClrMapping/>
  </p:clrMapOvr>
</p:sld>
</file>

<file path=ppt/slides/slide1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(A) Camshaft Position Actuator Duty Cycle, % Std Dev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456169"/>
      </p:ext>
    </p:extLst>
  </p:cSld>
  <p:clrMapOvr>
    <a:masterClrMapping/>
  </p:clrMapOvr>
</p:sld>
</file>

<file path=ppt/slides/slide1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Air Temperature, Deg C aPH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90598"/>
      </p:ext>
    </p:extLst>
  </p:cSld>
  <p:clrMapOvr>
    <a:masterClrMapping/>
  </p:clrMapOvr>
</p:sld>
</file>

<file path=ppt/slides/slide1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Air Temperature, Deg C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14753"/>
      </p:ext>
    </p:extLst>
  </p:cSld>
  <p:clrMapOvr>
    <a:masterClrMapping/>
  </p:clrMapOvr>
</p:sld>
</file>

<file path=ppt/slides/slide1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Air Temperature, Deg C aPH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61557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celerator Pedal Position, % aPH1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885750"/>
      </p:ext>
    </p:extLst>
  </p:cSld>
  <p:clrMapOvr>
    <a:masterClrMapping/>
  </p:clrMapOvr>
</p:sld>
</file>

<file path=ppt/slides/slide1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Air Temperature, Deg C aPH1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083178"/>
      </p:ext>
    </p:extLst>
  </p:cSld>
  <p:clrMapOvr>
    <a:masterClrMapping/>
  </p:clrMapOvr>
</p:sld>
</file>

<file path=ppt/slides/slide1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Air Temperature, Deg C aPH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194004"/>
      </p:ext>
    </p:extLst>
  </p:cSld>
  <p:clrMapOvr>
    <a:masterClrMapping/>
  </p:clrMapOvr>
</p:sld>
</file>

<file path=ppt/slides/slide1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Air Temperature, Deg C aPH1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515310"/>
      </p:ext>
    </p:extLst>
  </p:cSld>
  <p:clrMapOvr>
    <a:masterClrMapping/>
  </p:clrMapOvr>
</p:sld>
</file>

<file path=ppt/slides/slide1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Air Temperature, Deg C aPH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311342"/>
      </p:ext>
    </p:extLst>
  </p:cSld>
  <p:clrMapOvr>
    <a:masterClrMapping/>
  </p:clrMapOvr>
</p:sld>
</file>

<file path=ppt/slides/slide1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Air Temperature, Deg C aPH1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376091"/>
      </p:ext>
    </p:extLst>
  </p:cSld>
  <p:clrMapOvr>
    <a:masterClrMapping/>
  </p:clrMapOvr>
</p:sld>
</file>

<file path=ppt/slides/slide1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Air Temperature, Deg C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174687"/>
      </p:ext>
    </p:extLst>
  </p:cSld>
  <p:clrMapOvr>
    <a:masterClrMapping/>
  </p:clrMapOvr>
</p:sld>
</file>

<file path=ppt/slides/slide1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Air Temperature, Deg C aPH1-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190395"/>
      </p:ext>
    </p:extLst>
  </p:cSld>
  <p:clrMapOvr>
    <a:masterClrMapping/>
  </p:clrMapOvr>
</p:sld>
</file>

<file path=ppt/slides/slide1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Air Temperature, Deg C aPH1-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625012"/>
      </p:ext>
    </p:extLst>
  </p:cSld>
  <p:clrMapOvr>
    <a:masterClrMapping/>
  </p:clrMapOvr>
</p:sld>
</file>

<file path=ppt/slides/slide1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Air Temperature, Deg C aPH1-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827447"/>
      </p:ext>
    </p:extLst>
  </p:cSld>
  <p:clrMapOvr>
    <a:masterClrMapping/>
  </p:clrMapOvr>
</p:sld>
</file>

<file path=ppt/slides/slide1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Air Temperature, Deg C aPH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212344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celerator Pedal Position, % aPH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651726"/>
      </p:ext>
    </p:extLst>
  </p:cSld>
  <p:clrMapOvr>
    <a:masterClrMapping/>
  </p:clrMapOvr>
</p:sld>
</file>

<file path=ppt/slides/slide1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Air Temperature, Deg C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258854"/>
      </p:ext>
    </p:extLst>
  </p:cSld>
  <p:clrMapOvr>
    <a:masterClrMapping/>
  </p:clrMapOvr>
</p:sld>
</file>

<file path=ppt/slides/slide1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Air Temperature, Deg C aPH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112593"/>
      </p:ext>
    </p:extLst>
  </p:cSld>
  <p:clrMapOvr>
    <a:masterClrMapping/>
  </p:clrMapOvr>
</p:sld>
</file>

<file path=ppt/slides/slide1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Air Temperature, Deg C aPH2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138233"/>
      </p:ext>
    </p:extLst>
  </p:cSld>
  <p:clrMapOvr>
    <a:masterClrMapping/>
  </p:clrMapOvr>
</p:sld>
</file>

<file path=ppt/slides/slide1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Air Temperature, Deg C aPH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195078"/>
      </p:ext>
    </p:extLst>
  </p:cSld>
  <p:clrMapOvr>
    <a:masterClrMapping/>
  </p:clrMapOvr>
</p:sld>
</file>

<file path=ppt/slides/slide1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Air Temperature, Deg C aPH2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489911"/>
      </p:ext>
    </p:extLst>
  </p:cSld>
  <p:clrMapOvr>
    <a:masterClrMapping/>
  </p:clrMapOvr>
</p:sld>
</file>

<file path=ppt/slides/slide1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Air Temperature, Deg C aPH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19365"/>
      </p:ext>
    </p:extLst>
  </p:cSld>
  <p:clrMapOvr>
    <a:masterClrMapping/>
  </p:clrMapOvr>
</p:sld>
</file>

<file path=ppt/slides/slide1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Air Temperature, Deg C aPH2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125471"/>
      </p:ext>
    </p:extLst>
  </p:cSld>
  <p:clrMapOvr>
    <a:masterClrMapping/>
  </p:clrMapOvr>
</p:sld>
</file>

<file path=ppt/slides/slide1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Air Temperature, Deg C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412472"/>
      </p:ext>
    </p:extLst>
  </p:cSld>
  <p:clrMapOvr>
    <a:masterClrMapping/>
  </p:clrMapOvr>
</p:sld>
</file>

<file path=ppt/slides/slide1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Air Temperature, Deg C aPH2-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275665"/>
      </p:ext>
    </p:extLst>
  </p:cSld>
  <p:clrMapOvr>
    <a:masterClrMapping/>
  </p:clrMapOvr>
</p:sld>
</file>

<file path=ppt/slides/slide1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Air Temperature, Deg C aPH2-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864007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celerator Pedal Position, % aPH1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375452"/>
      </p:ext>
    </p:extLst>
  </p:cSld>
  <p:clrMapOvr>
    <a:masterClrMapping/>
  </p:clrMapOvr>
</p:sld>
</file>

<file path=ppt/slides/slide1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Air Temperature, Deg C aPH2-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78220"/>
      </p:ext>
    </p:extLst>
  </p:cSld>
  <p:clrMapOvr>
    <a:masterClrMapping/>
  </p:clrMapOvr>
</p:sld>
</file>

<file path=ppt/slides/slide1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Air Temperature, Deg C Me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428174"/>
      </p:ext>
    </p:extLst>
  </p:cSld>
  <p:clrMapOvr>
    <a:masterClrMapping/>
  </p:clrMapOvr>
</p:sld>
</file>

<file path=ppt/slides/slide1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Air Temperature, Deg C Me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915448"/>
      </p:ext>
    </p:extLst>
  </p:cSld>
  <p:clrMapOvr>
    <a:masterClrMapping/>
  </p:clrMapOvr>
</p:sld>
</file>

<file path=ppt/slides/slide1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Air Temperature, Deg C Me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942313"/>
      </p:ext>
    </p:extLst>
  </p:cSld>
  <p:clrMapOvr>
    <a:masterClrMapping/>
  </p:clrMapOvr>
</p:sld>
</file>

<file path=ppt/slides/slide1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Air Temperature, Deg C Me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721358"/>
      </p:ext>
    </p:extLst>
  </p:cSld>
  <p:clrMapOvr>
    <a:masterClrMapping/>
  </p:clrMapOvr>
</p:sld>
</file>

<file path=ppt/slides/slide1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Air Temperature, Deg C Medi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355579"/>
      </p:ext>
    </p:extLst>
  </p:cSld>
  <p:clrMapOvr>
    <a:masterClrMapping/>
  </p:clrMapOvr>
</p:sld>
</file>

<file path=ppt/slides/slide1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Air Temperature, Deg C Medi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522336"/>
      </p:ext>
    </p:extLst>
  </p:cSld>
  <p:clrMapOvr>
    <a:masterClrMapping/>
  </p:clrMapOvr>
</p:sld>
</file>

<file path=ppt/slides/slide1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Air Temperature, Deg C Medi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385730"/>
      </p:ext>
    </p:extLst>
  </p:cSld>
  <p:clrMapOvr>
    <a:masterClrMapping/>
  </p:clrMapOvr>
</p:sld>
</file>

<file path=ppt/slides/slide1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Air Temperature, Deg C Medi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646682"/>
      </p:ext>
    </p:extLst>
  </p:cSld>
  <p:clrMapOvr>
    <a:masterClrMapping/>
  </p:clrMapOvr>
</p:sld>
</file>

<file path=ppt/slides/slide1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Air Temperature, Deg C Std Dev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912362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celerator Pedal Position, % aPH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524417"/>
      </p:ext>
    </p:extLst>
  </p:cSld>
  <p:clrMapOvr>
    <a:masterClrMapping/>
  </p:clrMapOvr>
</p:sld>
</file>

<file path=ppt/slides/slide1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Air Temperature, Deg C Std Dev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009327"/>
      </p:ext>
    </p:extLst>
  </p:cSld>
  <p:clrMapOvr>
    <a:masterClrMapping/>
  </p:clrMapOvr>
</p:sld>
</file>

<file path=ppt/slides/slide1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Air Temperature, Deg C Std Dev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089114"/>
      </p:ext>
    </p:extLst>
  </p:cSld>
  <p:clrMapOvr>
    <a:masterClrMapping/>
  </p:clrMapOvr>
</p:sld>
</file>

<file path=ppt/slides/slide1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Air Temperature, Deg C Std Dev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357525"/>
      </p:ext>
    </p:extLst>
  </p:cSld>
  <p:clrMapOvr>
    <a:masterClrMapping/>
  </p:clrMapOvr>
</p:sld>
</file>

<file path=ppt/slides/slide1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Manifold Absolute Pressure, kPa aPH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60075"/>
      </p:ext>
    </p:extLst>
  </p:cSld>
  <p:clrMapOvr>
    <a:masterClrMapping/>
  </p:clrMapOvr>
</p:sld>
</file>

<file path=ppt/slides/slide1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Manifold Absolute Pressure, kPa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849049"/>
      </p:ext>
    </p:extLst>
  </p:cSld>
  <p:clrMapOvr>
    <a:masterClrMapping/>
  </p:clrMapOvr>
</p:sld>
</file>

<file path=ppt/slides/slide1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Manifold Absolute Pressure, kPa aPH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164083"/>
      </p:ext>
    </p:extLst>
  </p:cSld>
  <p:clrMapOvr>
    <a:masterClrMapping/>
  </p:clrMapOvr>
</p:sld>
</file>

<file path=ppt/slides/slide1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Manifold Absolute Pressure, kPa aPH1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109873"/>
      </p:ext>
    </p:extLst>
  </p:cSld>
  <p:clrMapOvr>
    <a:masterClrMapping/>
  </p:clrMapOvr>
</p:sld>
</file>

<file path=ppt/slides/slide1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Manifold Absolute Pressure, kPa aPH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230250"/>
      </p:ext>
    </p:extLst>
  </p:cSld>
  <p:clrMapOvr>
    <a:masterClrMapping/>
  </p:clrMapOvr>
</p:sld>
</file>

<file path=ppt/slides/slide1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Manifold Absolute Pressure, kPa aPH1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106956"/>
      </p:ext>
    </p:extLst>
  </p:cSld>
  <p:clrMapOvr>
    <a:masterClrMapping/>
  </p:clrMapOvr>
</p:sld>
</file>

<file path=ppt/slides/slide1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Manifold Absolute Pressure, kPa aPH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318768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celerator Pedal Position, % aPH1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058400"/>
      </p:ext>
    </p:extLst>
  </p:cSld>
  <p:clrMapOvr>
    <a:masterClrMapping/>
  </p:clrMapOvr>
</p:sld>
</file>

<file path=ppt/slides/slide1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Manifold Absolute Pressure, kPa aPH1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496570"/>
      </p:ext>
    </p:extLst>
  </p:cSld>
  <p:clrMapOvr>
    <a:masterClrMapping/>
  </p:clrMapOvr>
</p:sld>
</file>

<file path=ppt/slides/slide1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Manifold Absolute Pressure, kPa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224012"/>
      </p:ext>
    </p:extLst>
  </p:cSld>
  <p:clrMapOvr>
    <a:masterClrMapping/>
  </p:clrMapOvr>
</p:sld>
</file>

<file path=ppt/slides/slide1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Manifold Absolute Pressure, kPa aPH1-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958820"/>
      </p:ext>
    </p:extLst>
  </p:cSld>
  <p:clrMapOvr>
    <a:masterClrMapping/>
  </p:clrMapOvr>
</p:sld>
</file>

<file path=ppt/slides/slide1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Manifold Absolute Pressure, kPa aPH1-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227709"/>
      </p:ext>
    </p:extLst>
  </p:cSld>
  <p:clrMapOvr>
    <a:masterClrMapping/>
  </p:clrMapOvr>
</p:sld>
</file>

<file path=ppt/slides/slide1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Manifold Absolute Pressure, kPa aPH1-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615548"/>
      </p:ext>
    </p:extLst>
  </p:cSld>
  <p:clrMapOvr>
    <a:masterClrMapping/>
  </p:clrMapOvr>
</p:sld>
</file>

<file path=ppt/slides/slide1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Manifold Absolute Pressure, kPa aPH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300435"/>
      </p:ext>
    </p:extLst>
  </p:cSld>
  <p:clrMapOvr>
    <a:masterClrMapping/>
  </p:clrMapOvr>
</p:sld>
</file>

<file path=ppt/slides/slide1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Manifold Absolute Pressure, kPa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189805"/>
      </p:ext>
    </p:extLst>
  </p:cSld>
  <p:clrMapOvr>
    <a:masterClrMapping/>
  </p:clrMapOvr>
</p:sld>
</file>

<file path=ppt/slides/slide1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Manifold Absolute Pressure, kPa aPH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607397"/>
      </p:ext>
    </p:extLst>
  </p:cSld>
  <p:clrMapOvr>
    <a:masterClrMapping/>
  </p:clrMapOvr>
</p:sld>
</file>

<file path=ppt/slides/slide1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Manifold Absolute Pressure, kPa aPH2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880878"/>
      </p:ext>
    </p:extLst>
  </p:cSld>
  <p:clrMapOvr>
    <a:masterClrMapping/>
  </p:clrMapOvr>
</p:sld>
</file>

<file path=ppt/slides/slide1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Manifold Absolute Pressure, kPa aPH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661614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celerator Pedal Position, %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324022"/>
      </p:ext>
    </p:extLst>
  </p:cSld>
  <p:clrMapOvr>
    <a:masterClrMapping/>
  </p:clrMapOvr>
</p:sld>
</file>

<file path=ppt/slides/slide1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Manifold Absolute Pressure, kPa aPH2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729692"/>
      </p:ext>
    </p:extLst>
  </p:cSld>
  <p:clrMapOvr>
    <a:masterClrMapping/>
  </p:clrMapOvr>
</p:sld>
</file>

<file path=ppt/slides/slide1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Manifold Absolute Pressure, kPa aPH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829198"/>
      </p:ext>
    </p:extLst>
  </p:cSld>
  <p:clrMapOvr>
    <a:masterClrMapping/>
  </p:clrMapOvr>
</p:sld>
</file>

<file path=ppt/slides/slide1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Manifold Absolute Pressure, kPa aPH2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081093"/>
      </p:ext>
    </p:extLst>
  </p:cSld>
  <p:clrMapOvr>
    <a:masterClrMapping/>
  </p:clrMapOvr>
</p:sld>
</file>

<file path=ppt/slides/slide1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Manifold Absolute Pressure, kPa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818941"/>
      </p:ext>
    </p:extLst>
  </p:cSld>
  <p:clrMapOvr>
    <a:masterClrMapping/>
  </p:clrMapOvr>
</p:sld>
</file>

<file path=ppt/slides/slide1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Manifold Absolute Pressure, kPa aPH2-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442482"/>
      </p:ext>
    </p:extLst>
  </p:cSld>
  <p:clrMapOvr>
    <a:masterClrMapping/>
  </p:clrMapOvr>
</p:sld>
</file>

<file path=ppt/slides/slide1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Manifold Absolute Pressure, kPa aPH2-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73165"/>
      </p:ext>
    </p:extLst>
  </p:cSld>
  <p:clrMapOvr>
    <a:masterClrMapping/>
  </p:clrMapOvr>
</p:sld>
</file>

<file path=ppt/slides/slide1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Manifold Absolute Pressure, kPa aPH2-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907762"/>
      </p:ext>
    </p:extLst>
  </p:cSld>
  <p:clrMapOvr>
    <a:masterClrMapping/>
  </p:clrMapOvr>
</p:sld>
</file>

<file path=ppt/slides/slide1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Manifold Absolute Pressure, kPa Me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343338"/>
      </p:ext>
    </p:extLst>
  </p:cSld>
  <p:clrMapOvr>
    <a:masterClrMapping/>
  </p:clrMapOvr>
</p:sld>
</file>

<file path=ppt/slides/slide1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Manifold Absolute Pressure, kPa Me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921959"/>
      </p:ext>
    </p:extLst>
  </p:cSld>
  <p:clrMapOvr>
    <a:masterClrMapping/>
  </p:clrMapOvr>
</p:sld>
</file>

<file path=ppt/slides/slide1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Manifold Absolute Pressure, kPa Me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759193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celerator Pedal Position, % aPH1-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570982"/>
      </p:ext>
    </p:extLst>
  </p:cSld>
  <p:clrMapOvr>
    <a:masterClrMapping/>
  </p:clrMapOvr>
</p:sld>
</file>

<file path=ppt/slides/slide1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Manifold Absolute Pressure, kPa Me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024592"/>
      </p:ext>
    </p:extLst>
  </p:cSld>
  <p:clrMapOvr>
    <a:masterClrMapping/>
  </p:clrMapOvr>
</p:sld>
</file>

<file path=ppt/slides/slide1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Manifold Absolute Pressure, kPa Medi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580189"/>
      </p:ext>
    </p:extLst>
  </p:cSld>
  <p:clrMapOvr>
    <a:masterClrMapping/>
  </p:clrMapOvr>
</p:sld>
</file>

<file path=ppt/slides/slide1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Manifold Absolute Pressure, kPa Medi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41378"/>
      </p:ext>
    </p:extLst>
  </p:cSld>
  <p:clrMapOvr>
    <a:masterClrMapping/>
  </p:clrMapOvr>
</p:sld>
</file>

<file path=ppt/slides/slide1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Manifold Absolute Pressure, kPa Medi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268806"/>
      </p:ext>
    </p:extLst>
  </p:cSld>
  <p:clrMapOvr>
    <a:masterClrMapping/>
  </p:clrMapOvr>
</p:sld>
</file>

<file path=ppt/slides/slide1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Manifold Absolute Pressure, kPa Medi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792571"/>
      </p:ext>
    </p:extLst>
  </p:cSld>
  <p:clrMapOvr>
    <a:masterClrMapping/>
  </p:clrMapOvr>
</p:sld>
</file>

<file path=ppt/slides/slide1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Manifold Absolute Pressure, kPa Std Dev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824888"/>
      </p:ext>
    </p:extLst>
  </p:cSld>
  <p:clrMapOvr>
    <a:masterClrMapping/>
  </p:clrMapOvr>
</p:sld>
</file>

<file path=ppt/slides/slide1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Manifold Absolute Pressure, kPa Std Dev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191846"/>
      </p:ext>
    </p:extLst>
  </p:cSld>
  <p:clrMapOvr>
    <a:masterClrMapping/>
  </p:clrMapOvr>
</p:sld>
</file>

<file path=ppt/slides/slide1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Manifold Absolute Pressure, kPa Std Dev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551815"/>
      </p:ext>
    </p:extLst>
  </p:cSld>
  <p:clrMapOvr>
    <a:masterClrMapping/>
  </p:clrMapOvr>
</p:sld>
</file>

<file path=ppt/slides/slide1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Manifold Absolute Pressure, kPa Std Dev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207367"/>
      </p:ext>
    </p:extLst>
  </p:cSld>
  <p:clrMapOvr>
    <a:masterClrMapping/>
  </p:clrMapOvr>
</p:sld>
</file>

<file path=ppt/slides/slide1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mbda, unitless aPH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501634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celerator Pedal Position, % aPH1-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416602"/>
      </p:ext>
    </p:extLst>
  </p:cSld>
  <p:clrMapOvr>
    <a:masterClrMapping/>
  </p:clrMapOvr>
</p:sld>
</file>

<file path=ppt/slides/slide1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mbda, unitless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445396"/>
      </p:ext>
    </p:extLst>
  </p:cSld>
  <p:clrMapOvr>
    <a:masterClrMapping/>
  </p:clrMapOvr>
</p:sld>
</file>

<file path=ppt/slides/slide1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mbda, unitless aPH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722285"/>
      </p:ext>
    </p:extLst>
  </p:cSld>
  <p:clrMapOvr>
    <a:masterClrMapping/>
  </p:clrMapOvr>
</p:sld>
</file>

<file path=ppt/slides/slide1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mbda, unitless aPH1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461191"/>
      </p:ext>
    </p:extLst>
  </p:cSld>
  <p:clrMapOvr>
    <a:masterClrMapping/>
  </p:clrMapOvr>
</p:sld>
</file>

<file path=ppt/slides/slide1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mbda, unitless aPH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078365"/>
      </p:ext>
    </p:extLst>
  </p:cSld>
  <p:clrMapOvr>
    <a:masterClrMapping/>
  </p:clrMapOvr>
</p:sld>
</file>

<file path=ppt/slides/slide1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mbda, unitless aPH1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054852"/>
      </p:ext>
    </p:extLst>
  </p:cSld>
  <p:clrMapOvr>
    <a:masterClrMapping/>
  </p:clrMapOvr>
</p:sld>
</file>

<file path=ppt/slides/slide1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mbda, unitless aPH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735265"/>
      </p:ext>
    </p:extLst>
  </p:cSld>
  <p:clrMapOvr>
    <a:masterClrMapping/>
  </p:clrMapOvr>
</p:sld>
</file>

<file path=ppt/slides/slide1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mbda, unitless aPH1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305001"/>
      </p:ext>
    </p:extLst>
  </p:cSld>
  <p:clrMapOvr>
    <a:masterClrMapping/>
  </p:clrMapOvr>
</p:sld>
</file>

<file path=ppt/slides/slide1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mbda, unitless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367002"/>
      </p:ext>
    </p:extLst>
  </p:cSld>
  <p:clrMapOvr>
    <a:masterClrMapping/>
  </p:clrMapOvr>
</p:sld>
</file>

<file path=ppt/slides/slide1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mbda, unitless aPH1-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376487"/>
      </p:ext>
    </p:extLst>
  </p:cSld>
  <p:clrMapOvr>
    <a:masterClrMapping/>
  </p:clrMapOvr>
</p:sld>
</file>

<file path=ppt/slides/slide1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mbda, unitless aPH1-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3581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UWM_vs 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513" y="685800"/>
            <a:ext cx="703738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2436288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celerator Pedal Position, % aPH1-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783719"/>
      </p:ext>
    </p:extLst>
  </p:cSld>
  <p:clrMapOvr>
    <a:masterClrMapping/>
  </p:clrMapOvr>
</p:sld>
</file>

<file path=ppt/slides/slide1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mbda, unitless aPH1-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04086"/>
      </p:ext>
    </p:extLst>
  </p:cSld>
  <p:clrMapOvr>
    <a:masterClrMapping/>
  </p:clrMapOvr>
</p:sld>
</file>

<file path=ppt/slides/slide1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mbda, unitless aPH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372988"/>
      </p:ext>
    </p:extLst>
  </p:cSld>
  <p:clrMapOvr>
    <a:masterClrMapping/>
  </p:clrMapOvr>
</p:sld>
</file>

<file path=ppt/slides/slide1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mbda, unitless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931817"/>
      </p:ext>
    </p:extLst>
  </p:cSld>
  <p:clrMapOvr>
    <a:masterClrMapping/>
  </p:clrMapOvr>
</p:sld>
</file>

<file path=ppt/slides/slide1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mbda, unitless aPH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734267"/>
      </p:ext>
    </p:extLst>
  </p:cSld>
  <p:clrMapOvr>
    <a:masterClrMapping/>
  </p:clrMapOvr>
</p:sld>
</file>

<file path=ppt/slides/slide1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mbda, unitless aPH2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091152"/>
      </p:ext>
    </p:extLst>
  </p:cSld>
  <p:clrMapOvr>
    <a:masterClrMapping/>
  </p:clrMapOvr>
</p:sld>
</file>

<file path=ppt/slides/slide1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mbda, unitless aPH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611283"/>
      </p:ext>
    </p:extLst>
  </p:cSld>
  <p:clrMapOvr>
    <a:masterClrMapping/>
  </p:clrMapOvr>
</p:sld>
</file>

<file path=ppt/slides/slide1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mbda, unitless aPH2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374769"/>
      </p:ext>
    </p:extLst>
  </p:cSld>
  <p:clrMapOvr>
    <a:masterClrMapping/>
  </p:clrMapOvr>
</p:sld>
</file>

<file path=ppt/slides/slide1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mbda, unitless aPH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612399"/>
      </p:ext>
    </p:extLst>
  </p:cSld>
  <p:clrMapOvr>
    <a:masterClrMapping/>
  </p:clrMapOvr>
</p:sld>
</file>

<file path=ppt/slides/slide1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mbda, unitless aPH2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418052"/>
      </p:ext>
    </p:extLst>
  </p:cSld>
  <p:clrMapOvr>
    <a:masterClrMapping/>
  </p:clrMapOvr>
</p:sld>
</file>

<file path=ppt/slides/slide1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mbda, unitless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39717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celerator Pedal Position, % aPH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651172"/>
      </p:ext>
    </p:extLst>
  </p:cSld>
  <p:clrMapOvr>
    <a:masterClrMapping/>
  </p:clrMapOvr>
</p:sld>
</file>

<file path=ppt/slides/slide1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mbda, unitless aPH2-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376238"/>
      </p:ext>
    </p:extLst>
  </p:cSld>
  <p:clrMapOvr>
    <a:masterClrMapping/>
  </p:clrMapOvr>
</p:sld>
</file>

<file path=ppt/slides/slide1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mbda, unitless aPH2-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703562"/>
      </p:ext>
    </p:extLst>
  </p:cSld>
  <p:clrMapOvr>
    <a:masterClrMapping/>
  </p:clrMapOvr>
</p:sld>
</file>

<file path=ppt/slides/slide1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mbda, unitless aPH2-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604578"/>
      </p:ext>
    </p:extLst>
  </p:cSld>
  <p:clrMapOvr>
    <a:masterClrMapping/>
  </p:clrMapOvr>
</p:sld>
</file>

<file path=ppt/slides/slide1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mbda, unitless Me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87327"/>
      </p:ext>
    </p:extLst>
  </p:cSld>
  <p:clrMapOvr>
    <a:masterClrMapping/>
  </p:clrMapOvr>
</p:sld>
</file>

<file path=ppt/slides/slide1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mbda, unitless Me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627925"/>
      </p:ext>
    </p:extLst>
  </p:cSld>
  <p:clrMapOvr>
    <a:masterClrMapping/>
  </p:clrMapOvr>
</p:sld>
</file>

<file path=ppt/slides/slide1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mbda, unitless Me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329341"/>
      </p:ext>
    </p:extLst>
  </p:cSld>
  <p:clrMapOvr>
    <a:masterClrMapping/>
  </p:clrMapOvr>
</p:sld>
</file>

<file path=ppt/slides/slide1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mbda, unitless Me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951586"/>
      </p:ext>
    </p:extLst>
  </p:cSld>
  <p:clrMapOvr>
    <a:masterClrMapping/>
  </p:clrMapOvr>
</p:sld>
</file>

<file path=ppt/slides/slide1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mbda, unitless Medi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625081"/>
      </p:ext>
    </p:extLst>
  </p:cSld>
  <p:clrMapOvr>
    <a:masterClrMapping/>
  </p:clrMapOvr>
</p:sld>
</file>

<file path=ppt/slides/slide1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mbda, unitless Medi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777292"/>
      </p:ext>
    </p:extLst>
  </p:cSld>
  <p:clrMapOvr>
    <a:masterClrMapping/>
  </p:clrMapOvr>
</p:sld>
</file>

<file path=ppt/slides/slide1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mbda, unitless Medi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247406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celerator Pedal Position, %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925260"/>
      </p:ext>
    </p:extLst>
  </p:cSld>
  <p:clrMapOvr>
    <a:masterClrMapping/>
  </p:clrMapOvr>
</p:sld>
</file>

<file path=ppt/slides/slide1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mbda, unitless Medi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894241"/>
      </p:ext>
    </p:extLst>
  </p:cSld>
  <p:clrMapOvr>
    <a:masterClrMapping/>
  </p:clrMapOvr>
</p:sld>
</file>

<file path=ppt/slides/slide1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mbda, unitless Std Dev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693464"/>
      </p:ext>
    </p:extLst>
  </p:cSld>
  <p:clrMapOvr>
    <a:masterClrMapping/>
  </p:clrMapOvr>
</p:sld>
</file>

<file path=ppt/slides/slide1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mbda, unitless Std Dev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957231"/>
      </p:ext>
    </p:extLst>
  </p:cSld>
  <p:clrMapOvr>
    <a:masterClrMapping/>
  </p:clrMapOvr>
</p:sld>
</file>

<file path=ppt/slides/slide1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mbda, unitless Std Dev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814373"/>
      </p:ext>
    </p:extLst>
  </p:cSld>
  <p:clrMapOvr>
    <a:masterClrMapping/>
  </p:clrMapOvr>
</p:sld>
</file>

<file path=ppt/slides/slide1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mbda, unitless Std Dev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046999"/>
      </p:ext>
    </p:extLst>
  </p:cSld>
  <p:clrMapOvr>
    <a:masterClrMapping/>
  </p:clrMapOvr>
</p:sld>
</file>

<file path=ppt/slides/slide1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ifold Absolute Pressure (MAP), kPaA aPH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515045"/>
      </p:ext>
    </p:extLst>
  </p:cSld>
  <p:clrMapOvr>
    <a:masterClrMapping/>
  </p:clrMapOvr>
</p:sld>
</file>

<file path=ppt/slides/slide1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ifold Absolute Pressure (MAP), kPaA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809021"/>
      </p:ext>
    </p:extLst>
  </p:cSld>
  <p:clrMapOvr>
    <a:masterClrMapping/>
  </p:clrMapOvr>
</p:sld>
</file>

<file path=ppt/slides/slide1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ifold Absolute Pressure (MAP), kPaA aPH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41639"/>
      </p:ext>
    </p:extLst>
  </p:cSld>
  <p:clrMapOvr>
    <a:masterClrMapping/>
  </p:clrMapOvr>
</p:sld>
</file>

<file path=ppt/slides/slide1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ifold Absolute Pressure (MAP), kPaA aPH1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1466"/>
      </p:ext>
    </p:extLst>
  </p:cSld>
  <p:clrMapOvr>
    <a:masterClrMapping/>
  </p:clrMapOvr>
</p:sld>
</file>

<file path=ppt/slides/slide1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ifold Absolute Pressure (MAP), kPaA aPH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023748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celerator Pedal Position, % aPH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890921"/>
      </p:ext>
    </p:extLst>
  </p:cSld>
  <p:clrMapOvr>
    <a:masterClrMapping/>
  </p:clrMapOvr>
</p:sld>
</file>

<file path=ppt/slides/slide1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ifold Absolute Pressure (MAP), kPaA aPH1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644558"/>
      </p:ext>
    </p:extLst>
  </p:cSld>
  <p:clrMapOvr>
    <a:masterClrMapping/>
  </p:clrMapOvr>
</p:sld>
</file>

<file path=ppt/slides/slide1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ifold Absolute Pressure (MAP), kPaA aPH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958493"/>
      </p:ext>
    </p:extLst>
  </p:cSld>
  <p:clrMapOvr>
    <a:masterClrMapping/>
  </p:clrMapOvr>
</p:sld>
</file>

<file path=ppt/slides/slide1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ifold Absolute Pressure (MAP), kPaA aPH1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704995"/>
      </p:ext>
    </p:extLst>
  </p:cSld>
  <p:clrMapOvr>
    <a:masterClrMapping/>
  </p:clrMapOvr>
</p:sld>
</file>

<file path=ppt/slides/slide1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ifold Absolute Pressure (MAP), kPaA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068777"/>
      </p:ext>
    </p:extLst>
  </p:cSld>
  <p:clrMapOvr>
    <a:masterClrMapping/>
  </p:clrMapOvr>
</p:sld>
</file>

<file path=ppt/slides/slide1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ifold Absolute Pressure (MAP), kPaA aPH1-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799626"/>
      </p:ext>
    </p:extLst>
  </p:cSld>
  <p:clrMapOvr>
    <a:masterClrMapping/>
  </p:clrMapOvr>
</p:sld>
</file>

<file path=ppt/slides/slide1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ifold Absolute Pressure (MAP), kPaA aPH1-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264941"/>
      </p:ext>
    </p:extLst>
  </p:cSld>
  <p:clrMapOvr>
    <a:masterClrMapping/>
  </p:clrMapOvr>
</p:sld>
</file>

<file path=ppt/slides/slide1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ifold Absolute Pressure (MAP), kPaA aPH1-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818320"/>
      </p:ext>
    </p:extLst>
  </p:cSld>
  <p:clrMapOvr>
    <a:masterClrMapping/>
  </p:clrMapOvr>
</p:sld>
</file>

<file path=ppt/slides/slide1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ifold Absolute Pressure (MAP), kPaA aPH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020136"/>
      </p:ext>
    </p:extLst>
  </p:cSld>
  <p:clrMapOvr>
    <a:masterClrMapping/>
  </p:clrMapOvr>
</p:sld>
</file>

<file path=ppt/slides/slide1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ifold Absolute Pressure (MAP), kPaA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925039"/>
      </p:ext>
    </p:extLst>
  </p:cSld>
  <p:clrMapOvr>
    <a:masterClrMapping/>
  </p:clrMapOvr>
</p:sld>
</file>

<file path=ppt/slides/slide1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ifold Absolute Pressure (MAP), kPaA aPH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334300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celerator Pedal Position, % aPH2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50301"/>
      </p:ext>
    </p:extLst>
  </p:cSld>
  <p:clrMapOvr>
    <a:masterClrMapping/>
  </p:clrMapOvr>
</p:sld>
</file>

<file path=ppt/slides/slide1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ifold Absolute Pressure (MAP), kPaA aPH2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695265"/>
      </p:ext>
    </p:extLst>
  </p:cSld>
  <p:clrMapOvr>
    <a:masterClrMapping/>
  </p:clrMapOvr>
</p:sld>
</file>

<file path=ppt/slides/slide1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ifold Absolute Pressure (MAP), kPaA aPH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875691"/>
      </p:ext>
    </p:extLst>
  </p:cSld>
  <p:clrMapOvr>
    <a:masterClrMapping/>
  </p:clrMapOvr>
</p:sld>
</file>

<file path=ppt/slides/slide1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ifold Absolute Pressure (MAP), kPaA aPH2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588268"/>
      </p:ext>
    </p:extLst>
  </p:cSld>
  <p:clrMapOvr>
    <a:masterClrMapping/>
  </p:clrMapOvr>
</p:sld>
</file>

<file path=ppt/slides/slide1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ifold Absolute Pressure (MAP), kPaA aPH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764956"/>
      </p:ext>
    </p:extLst>
  </p:cSld>
  <p:clrMapOvr>
    <a:masterClrMapping/>
  </p:clrMapOvr>
</p:sld>
</file>

<file path=ppt/slides/slide1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ifold Absolute Pressure (MAP), kPaA aPH2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437242"/>
      </p:ext>
    </p:extLst>
  </p:cSld>
  <p:clrMapOvr>
    <a:masterClrMapping/>
  </p:clrMapOvr>
</p:sld>
</file>

<file path=ppt/slides/slide1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ifold Absolute Pressure (MAP), kPaA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273265"/>
      </p:ext>
    </p:extLst>
  </p:cSld>
  <p:clrMapOvr>
    <a:masterClrMapping/>
  </p:clrMapOvr>
</p:sld>
</file>

<file path=ppt/slides/slide1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ifold Absolute Pressure (MAP), kPaA aPH2-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897127"/>
      </p:ext>
    </p:extLst>
  </p:cSld>
  <p:clrMapOvr>
    <a:masterClrMapping/>
  </p:clrMapOvr>
</p:sld>
</file>

<file path=ppt/slides/slide1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ifold Absolute Pressure (MAP), kPaA aPH2-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717126"/>
      </p:ext>
    </p:extLst>
  </p:cSld>
  <p:clrMapOvr>
    <a:masterClrMapping/>
  </p:clrMapOvr>
</p:sld>
</file>

<file path=ppt/slides/slide1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ifold Absolute Pressure (MAP), kPaA aPH2-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108334"/>
      </p:ext>
    </p:extLst>
  </p:cSld>
  <p:clrMapOvr>
    <a:masterClrMapping/>
  </p:clrMapOvr>
</p:sld>
</file>

<file path=ppt/slides/slide1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ifold Absolute Pressure (MAP), kPaA Me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597125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celerator Pedal Position, % aPH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673202"/>
      </p:ext>
    </p:extLst>
  </p:cSld>
  <p:clrMapOvr>
    <a:masterClrMapping/>
  </p:clrMapOvr>
</p:sld>
</file>

<file path=ppt/slides/slide1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ifold Absolute Pressure (MAP), kPaA Me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449267"/>
      </p:ext>
    </p:extLst>
  </p:cSld>
  <p:clrMapOvr>
    <a:masterClrMapping/>
  </p:clrMapOvr>
</p:sld>
</file>

<file path=ppt/slides/slide1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ifold Absolute Pressure (MAP), kPaA Me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348232"/>
      </p:ext>
    </p:extLst>
  </p:cSld>
  <p:clrMapOvr>
    <a:masterClrMapping/>
  </p:clrMapOvr>
</p:sld>
</file>

<file path=ppt/slides/slide1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ifold Absolute Pressure (MAP), kPaA Me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153645"/>
      </p:ext>
    </p:extLst>
  </p:cSld>
  <p:clrMapOvr>
    <a:masterClrMapping/>
  </p:clrMapOvr>
</p:sld>
</file>

<file path=ppt/slides/slide1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ifold Absolute Pressure (MAP), kPaA Medi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022490"/>
      </p:ext>
    </p:extLst>
  </p:cSld>
  <p:clrMapOvr>
    <a:masterClrMapping/>
  </p:clrMapOvr>
</p:sld>
</file>

<file path=ppt/slides/slide1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ifold Absolute Pressure (MAP), kPaA Medi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828678"/>
      </p:ext>
    </p:extLst>
  </p:cSld>
  <p:clrMapOvr>
    <a:masterClrMapping/>
  </p:clrMapOvr>
</p:sld>
</file>

<file path=ppt/slides/slide1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ifold Absolute Pressure (MAP), kPaA Medi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378070"/>
      </p:ext>
    </p:extLst>
  </p:cSld>
  <p:clrMapOvr>
    <a:masterClrMapping/>
  </p:clrMapOvr>
</p:sld>
</file>

<file path=ppt/slides/slide1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ifold Absolute Pressure (MAP), kPaA Medi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480166"/>
      </p:ext>
    </p:extLst>
  </p:cSld>
  <p:clrMapOvr>
    <a:masterClrMapping/>
  </p:clrMapOvr>
</p:sld>
</file>

<file path=ppt/slides/slide1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ifold Absolute Pressure (MAP), kPaA Std Dev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059620"/>
      </p:ext>
    </p:extLst>
  </p:cSld>
  <p:clrMapOvr>
    <a:masterClrMapping/>
  </p:clrMapOvr>
</p:sld>
</file>

<file path=ppt/slides/slide1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ifold Absolute Pressure (MAP), kPaA Std Dev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516846"/>
      </p:ext>
    </p:extLst>
  </p:cSld>
  <p:clrMapOvr>
    <a:masterClrMapping/>
  </p:clrMapOvr>
</p:sld>
</file>

<file path=ppt/slides/slide1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ifold Absolute Pressure (MAP), kPaA Std Dev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422137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celerator Pedal Position, % aPH2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734755"/>
      </p:ext>
    </p:extLst>
  </p:cSld>
  <p:clrMapOvr>
    <a:masterClrMapping/>
  </p:clrMapOvr>
</p:sld>
</file>

<file path=ppt/slides/slide1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ifold Absolute Pressure (MAP), kPaA Std Dev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623309"/>
      </p:ext>
    </p:extLst>
  </p:cSld>
  <p:clrMapOvr>
    <a:masterClrMapping/>
  </p:clrMapOvr>
</p:sld>
</file>

<file path=ppt/slides/slide1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Pressure, kPaG aPH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106110"/>
      </p:ext>
    </p:extLst>
  </p:cSld>
  <p:clrMapOvr>
    <a:masterClrMapping/>
  </p:clrMapOvr>
</p:sld>
</file>

<file path=ppt/slides/slide1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Pressure, kPaG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090404"/>
      </p:ext>
    </p:extLst>
  </p:cSld>
  <p:clrMapOvr>
    <a:masterClrMapping/>
  </p:clrMapOvr>
</p:sld>
</file>

<file path=ppt/slides/slide1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Pressure, kPaG aPH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416048"/>
      </p:ext>
    </p:extLst>
  </p:cSld>
  <p:clrMapOvr>
    <a:masterClrMapping/>
  </p:clrMapOvr>
</p:sld>
</file>

<file path=ppt/slides/slide1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Pressure, kPaG aPH1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889771"/>
      </p:ext>
    </p:extLst>
  </p:cSld>
  <p:clrMapOvr>
    <a:masterClrMapping/>
  </p:clrMapOvr>
</p:sld>
</file>

<file path=ppt/slides/slide1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Pressure, kPaG aPH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334445"/>
      </p:ext>
    </p:extLst>
  </p:cSld>
  <p:clrMapOvr>
    <a:masterClrMapping/>
  </p:clrMapOvr>
</p:sld>
</file>

<file path=ppt/slides/slide1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Pressure, kPaG aPH1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005702"/>
      </p:ext>
    </p:extLst>
  </p:cSld>
  <p:clrMapOvr>
    <a:masterClrMapping/>
  </p:clrMapOvr>
</p:sld>
</file>

<file path=ppt/slides/slide1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Pressure, kPaG aPH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365003"/>
      </p:ext>
    </p:extLst>
  </p:cSld>
  <p:clrMapOvr>
    <a:masterClrMapping/>
  </p:clrMapOvr>
</p:sld>
</file>

<file path=ppt/slides/slide1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Pressure, kPaG aPH1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649044"/>
      </p:ext>
    </p:extLst>
  </p:cSld>
  <p:clrMapOvr>
    <a:masterClrMapping/>
  </p:clrMapOvr>
</p:sld>
</file>

<file path=ppt/slides/slide1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Pressure, kPaG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680998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celerator Pedal Position, % aPH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469358"/>
      </p:ext>
    </p:extLst>
  </p:cSld>
  <p:clrMapOvr>
    <a:masterClrMapping/>
  </p:clrMapOvr>
</p:sld>
</file>

<file path=ppt/slides/slide1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Pressure, kPaG aPH1-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008767"/>
      </p:ext>
    </p:extLst>
  </p:cSld>
  <p:clrMapOvr>
    <a:masterClrMapping/>
  </p:clrMapOvr>
</p:sld>
</file>

<file path=ppt/slides/slide1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Pressure, kPaG aPH1-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81664"/>
      </p:ext>
    </p:extLst>
  </p:cSld>
  <p:clrMapOvr>
    <a:masterClrMapping/>
  </p:clrMapOvr>
</p:sld>
</file>

<file path=ppt/slides/slide1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Pressure, kPaG aPH1-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004047"/>
      </p:ext>
    </p:extLst>
  </p:cSld>
  <p:clrMapOvr>
    <a:masterClrMapping/>
  </p:clrMapOvr>
</p:sld>
</file>

<file path=ppt/slides/slide1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Pressure, kPaG aPH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20934"/>
      </p:ext>
    </p:extLst>
  </p:cSld>
  <p:clrMapOvr>
    <a:masterClrMapping/>
  </p:clrMapOvr>
</p:sld>
</file>

<file path=ppt/slides/slide1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Pressure, kPaG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659939"/>
      </p:ext>
    </p:extLst>
  </p:cSld>
  <p:clrMapOvr>
    <a:masterClrMapping/>
  </p:clrMapOvr>
</p:sld>
</file>

<file path=ppt/slides/slide1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Pressure, kPaG aPH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658107"/>
      </p:ext>
    </p:extLst>
  </p:cSld>
  <p:clrMapOvr>
    <a:masterClrMapping/>
  </p:clrMapOvr>
</p:sld>
</file>

<file path=ppt/slides/slide1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Pressure, kPaG aPH2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698553"/>
      </p:ext>
    </p:extLst>
  </p:cSld>
  <p:clrMapOvr>
    <a:masterClrMapping/>
  </p:clrMapOvr>
</p:sld>
</file>

<file path=ppt/slides/slide1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Pressure, kPaG aPH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03961"/>
      </p:ext>
    </p:extLst>
  </p:cSld>
  <p:clrMapOvr>
    <a:masterClrMapping/>
  </p:clrMapOvr>
</p:sld>
</file>

<file path=ppt/slides/slide1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Pressure, kPaG aPH2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979748"/>
      </p:ext>
    </p:extLst>
  </p:cSld>
  <p:clrMapOvr>
    <a:masterClrMapping/>
  </p:clrMapOvr>
</p:sld>
</file>

<file path=ppt/slides/slide1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Pressure, kPaG aPH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026090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celerator Pedal Position, % aPH2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320078"/>
      </p:ext>
    </p:extLst>
  </p:cSld>
  <p:clrMapOvr>
    <a:masterClrMapping/>
  </p:clrMapOvr>
</p:sld>
</file>

<file path=ppt/slides/slide1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Pressure, kPaG aPH2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342059"/>
      </p:ext>
    </p:extLst>
  </p:cSld>
  <p:clrMapOvr>
    <a:masterClrMapping/>
  </p:clrMapOvr>
</p:sld>
</file>

<file path=ppt/slides/slide1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Pressure, kPaG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613904"/>
      </p:ext>
    </p:extLst>
  </p:cSld>
  <p:clrMapOvr>
    <a:masterClrMapping/>
  </p:clrMapOvr>
</p:sld>
</file>

<file path=ppt/slides/slide1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Pressure, kPaG aPH2-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299218"/>
      </p:ext>
    </p:extLst>
  </p:cSld>
  <p:clrMapOvr>
    <a:masterClrMapping/>
  </p:clrMapOvr>
</p:sld>
</file>

<file path=ppt/slides/slide1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Pressure, kPaG aPH2-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255870"/>
      </p:ext>
    </p:extLst>
  </p:cSld>
  <p:clrMapOvr>
    <a:masterClrMapping/>
  </p:clrMapOvr>
</p:sld>
</file>

<file path=ppt/slides/slide1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Pressure, kPaG aPH2-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4863"/>
      </p:ext>
    </p:extLst>
  </p:cSld>
  <p:clrMapOvr>
    <a:masterClrMapping/>
  </p:clrMapOvr>
</p:sld>
</file>

<file path=ppt/slides/slide1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Pressure, kPaG Me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775871"/>
      </p:ext>
    </p:extLst>
  </p:cSld>
  <p:clrMapOvr>
    <a:masterClrMapping/>
  </p:clrMapOvr>
</p:sld>
</file>

<file path=ppt/slides/slide1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Pressure, kPaG Me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754769"/>
      </p:ext>
    </p:extLst>
  </p:cSld>
  <p:clrMapOvr>
    <a:masterClrMapping/>
  </p:clrMapOvr>
</p:sld>
</file>

<file path=ppt/slides/slide1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Pressure, kPaG Me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349021"/>
      </p:ext>
    </p:extLst>
  </p:cSld>
  <p:clrMapOvr>
    <a:masterClrMapping/>
  </p:clrMapOvr>
</p:sld>
</file>

<file path=ppt/slides/slide1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Pressure, kPaG Me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896300"/>
      </p:ext>
    </p:extLst>
  </p:cSld>
  <p:clrMapOvr>
    <a:masterClrMapping/>
  </p:clrMapOvr>
</p:sld>
</file>

<file path=ppt/slides/slide1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Pressure, kPaG Medi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099989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celerator Pedal Position, %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651684"/>
      </p:ext>
    </p:extLst>
  </p:cSld>
  <p:clrMapOvr>
    <a:masterClrMapping/>
  </p:clrMapOvr>
</p:sld>
</file>

<file path=ppt/slides/slide1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Pressure, kPaG Medi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430228"/>
      </p:ext>
    </p:extLst>
  </p:cSld>
  <p:clrMapOvr>
    <a:masterClrMapping/>
  </p:clrMapOvr>
</p:sld>
</file>

<file path=ppt/slides/slide1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Pressure, kPaG Medi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955754"/>
      </p:ext>
    </p:extLst>
  </p:cSld>
  <p:clrMapOvr>
    <a:masterClrMapping/>
  </p:clrMapOvr>
</p:sld>
</file>

<file path=ppt/slides/slide1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Pressure, kPaG Medi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948839"/>
      </p:ext>
    </p:extLst>
  </p:cSld>
  <p:clrMapOvr>
    <a:masterClrMapping/>
  </p:clrMapOvr>
</p:sld>
</file>

<file path=ppt/slides/slide1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Pressure, kPaG Std Dev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004948"/>
      </p:ext>
    </p:extLst>
  </p:cSld>
  <p:clrMapOvr>
    <a:masterClrMapping/>
  </p:clrMapOvr>
</p:sld>
</file>

<file path=ppt/slides/slide1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Pressure, kPaG Std Dev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387718"/>
      </p:ext>
    </p:extLst>
  </p:cSld>
  <p:clrMapOvr>
    <a:masterClrMapping/>
  </p:clrMapOvr>
</p:sld>
</file>

<file path=ppt/slides/slide1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Pressure, kPaG Std Dev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228459"/>
      </p:ext>
    </p:extLst>
  </p:cSld>
  <p:clrMapOvr>
    <a:masterClrMapping/>
  </p:clrMapOvr>
</p:sld>
</file>

<file path=ppt/slides/slide1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Pressure, kPaG Std Dev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5411"/>
      </p:ext>
    </p:extLst>
  </p:cSld>
  <p:clrMapOvr>
    <a:masterClrMapping/>
  </p:clrMapOvr>
</p:sld>
</file>

<file path=ppt/slides/slide1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Temp, deg C aPH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240011"/>
      </p:ext>
    </p:extLst>
  </p:cSld>
  <p:clrMapOvr>
    <a:masterClrMapping/>
  </p:clrMapOvr>
</p:sld>
</file>

<file path=ppt/slides/slide1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Temp, deg C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666597"/>
      </p:ext>
    </p:extLst>
  </p:cSld>
  <p:clrMapOvr>
    <a:masterClrMapping/>
  </p:clrMapOvr>
</p:sld>
</file>

<file path=ppt/slides/slide1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Temp, deg C aPH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4194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UWM_vs time_Lab_sep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550" y="685800"/>
            <a:ext cx="745331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579781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celerator Pedal Position, % aPH2-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912108"/>
      </p:ext>
    </p:extLst>
  </p:cSld>
  <p:clrMapOvr>
    <a:masterClrMapping/>
  </p:clrMapOvr>
</p:sld>
</file>

<file path=ppt/slides/slide1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Temp, deg C aPH1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605688"/>
      </p:ext>
    </p:extLst>
  </p:cSld>
  <p:clrMapOvr>
    <a:masterClrMapping/>
  </p:clrMapOvr>
</p:sld>
</file>

<file path=ppt/slides/slide1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Temp, deg C aPH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507684"/>
      </p:ext>
    </p:extLst>
  </p:cSld>
  <p:clrMapOvr>
    <a:masterClrMapping/>
  </p:clrMapOvr>
</p:sld>
</file>

<file path=ppt/slides/slide1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Temp, deg C aPH1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623585"/>
      </p:ext>
    </p:extLst>
  </p:cSld>
  <p:clrMapOvr>
    <a:masterClrMapping/>
  </p:clrMapOvr>
</p:sld>
</file>

<file path=ppt/slides/slide1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Temp, deg C aPH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041381"/>
      </p:ext>
    </p:extLst>
  </p:cSld>
  <p:clrMapOvr>
    <a:masterClrMapping/>
  </p:clrMapOvr>
</p:sld>
</file>

<file path=ppt/slides/slide1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Temp, deg C aPH1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328811"/>
      </p:ext>
    </p:extLst>
  </p:cSld>
  <p:clrMapOvr>
    <a:masterClrMapping/>
  </p:clrMapOvr>
</p:sld>
</file>

<file path=ppt/slides/slide1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Temp, deg C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158837"/>
      </p:ext>
    </p:extLst>
  </p:cSld>
  <p:clrMapOvr>
    <a:masterClrMapping/>
  </p:clrMapOvr>
</p:sld>
</file>

<file path=ppt/slides/slide1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Temp, deg C aPH1-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123687"/>
      </p:ext>
    </p:extLst>
  </p:cSld>
  <p:clrMapOvr>
    <a:masterClrMapping/>
  </p:clrMapOvr>
</p:sld>
</file>

<file path=ppt/slides/slide1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Temp, deg C aPH1-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944317"/>
      </p:ext>
    </p:extLst>
  </p:cSld>
  <p:clrMapOvr>
    <a:masterClrMapping/>
  </p:clrMapOvr>
</p:sld>
</file>

<file path=ppt/slides/slide1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Temp, deg C aPH1-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898782"/>
      </p:ext>
    </p:extLst>
  </p:cSld>
  <p:clrMapOvr>
    <a:masterClrMapping/>
  </p:clrMapOvr>
</p:sld>
</file>

<file path=ppt/slides/slide1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Temp, deg C aPH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044230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celerator Pedal Position, % aPH2-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861087"/>
      </p:ext>
    </p:extLst>
  </p:cSld>
  <p:clrMapOvr>
    <a:masterClrMapping/>
  </p:clrMapOvr>
</p:sld>
</file>

<file path=ppt/slides/slide1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Temp, deg C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007840"/>
      </p:ext>
    </p:extLst>
  </p:cSld>
  <p:clrMapOvr>
    <a:masterClrMapping/>
  </p:clrMapOvr>
</p:sld>
</file>

<file path=ppt/slides/slide1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Temp, deg C aPH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064055"/>
      </p:ext>
    </p:extLst>
  </p:cSld>
  <p:clrMapOvr>
    <a:masterClrMapping/>
  </p:clrMapOvr>
</p:sld>
</file>

<file path=ppt/slides/slide1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Temp, deg C aPH2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538155"/>
      </p:ext>
    </p:extLst>
  </p:cSld>
  <p:clrMapOvr>
    <a:masterClrMapping/>
  </p:clrMapOvr>
</p:sld>
</file>

<file path=ppt/slides/slide1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Temp, deg C aPH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301461"/>
      </p:ext>
    </p:extLst>
  </p:cSld>
  <p:clrMapOvr>
    <a:masterClrMapping/>
  </p:clrMapOvr>
</p:sld>
</file>

<file path=ppt/slides/slide1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Temp, deg C aPH2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659417"/>
      </p:ext>
    </p:extLst>
  </p:cSld>
  <p:clrMapOvr>
    <a:masterClrMapping/>
  </p:clrMapOvr>
</p:sld>
</file>

<file path=ppt/slides/slide1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Temp, deg C aPH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730538"/>
      </p:ext>
    </p:extLst>
  </p:cSld>
  <p:clrMapOvr>
    <a:masterClrMapping/>
  </p:clrMapOvr>
</p:sld>
</file>

<file path=ppt/slides/slide1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Temp, deg C aPH2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179970"/>
      </p:ext>
    </p:extLst>
  </p:cSld>
  <p:clrMapOvr>
    <a:masterClrMapping/>
  </p:clrMapOvr>
</p:sld>
</file>

<file path=ppt/slides/slide1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Temp, deg C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301007"/>
      </p:ext>
    </p:extLst>
  </p:cSld>
  <p:clrMapOvr>
    <a:masterClrMapping/>
  </p:clrMapOvr>
</p:sld>
</file>

<file path=ppt/slides/slide1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Temp, deg C aPH2-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437044"/>
      </p:ext>
    </p:extLst>
  </p:cSld>
  <p:clrMapOvr>
    <a:masterClrMapping/>
  </p:clrMapOvr>
</p:sld>
</file>

<file path=ppt/slides/slide1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Temp, deg C aPH2-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630077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celerator Pedal Position, % aPH2-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956486"/>
      </p:ext>
    </p:extLst>
  </p:cSld>
  <p:clrMapOvr>
    <a:masterClrMapping/>
  </p:clrMapOvr>
</p:sld>
</file>

<file path=ppt/slides/slide1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Temp, deg C aPH2-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095212"/>
      </p:ext>
    </p:extLst>
  </p:cSld>
  <p:clrMapOvr>
    <a:masterClrMapping/>
  </p:clrMapOvr>
</p:sld>
</file>

<file path=ppt/slides/slide1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Temp, deg C Me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360815"/>
      </p:ext>
    </p:extLst>
  </p:cSld>
  <p:clrMapOvr>
    <a:masterClrMapping/>
  </p:clrMapOvr>
</p:sld>
</file>

<file path=ppt/slides/slide1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Temp, deg C Me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372716"/>
      </p:ext>
    </p:extLst>
  </p:cSld>
  <p:clrMapOvr>
    <a:masterClrMapping/>
  </p:clrMapOvr>
</p:sld>
</file>

<file path=ppt/slides/slide1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Temp, deg C Me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838129"/>
      </p:ext>
    </p:extLst>
  </p:cSld>
  <p:clrMapOvr>
    <a:masterClrMapping/>
  </p:clrMapOvr>
</p:sld>
</file>

<file path=ppt/slides/slide1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Temp, deg C Me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299911"/>
      </p:ext>
    </p:extLst>
  </p:cSld>
  <p:clrMapOvr>
    <a:masterClrMapping/>
  </p:clrMapOvr>
</p:sld>
</file>

<file path=ppt/slides/slide1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Temp, deg C Medi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7217"/>
      </p:ext>
    </p:extLst>
  </p:cSld>
  <p:clrMapOvr>
    <a:masterClrMapping/>
  </p:clrMapOvr>
</p:sld>
</file>

<file path=ppt/slides/slide1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Temp, deg C Medi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132164"/>
      </p:ext>
    </p:extLst>
  </p:cSld>
  <p:clrMapOvr>
    <a:masterClrMapping/>
  </p:clrMapOvr>
</p:sld>
</file>

<file path=ppt/slides/slide1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Temp, deg C Medi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815635"/>
      </p:ext>
    </p:extLst>
  </p:cSld>
  <p:clrMapOvr>
    <a:masterClrMapping/>
  </p:clrMapOvr>
</p:sld>
</file>

<file path=ppt/slides/slide1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Temp, deg C Medi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86884"/>
      </p:ext>
    </p:extLst>
  </p:cSld>
  <p:clrMapOvr>
    <a:masterClrMapping/>
  </p:clrMapOvr>
</p:sld>
</file>

<file path=ppt/slides/slide1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Temp, deg C Std Dev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90311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celerator Pedal Position, % Me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145109"/>
      </p:ext>
    </p:extLst>
  </p:cSld>
  <p:clrMapOvr>
    <a:masterClrMapping/>
  </p:clrMapOvr>
</p:sld>
</file>

<file path=ppt/slides/slide1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Temp, deg C Std Dev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228019"/>
      </p:ext>
    </p:extLst>
  </p:cSld>
  <p:clrMapOvr>
    <a:masterClrMapping/>
  </p:clrMapOvr>
</p:sld>
</file>

<file path=ppt/slides/slide1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Temp, deg C Std Dev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180970"/>
      </p:ext>
    </p:extLst>
  </p:cSld>
  <p:clrMapOvr>
    <a:masterClrMapping/>
  </p:clrMapOvr>
</p:sld>
</file>

<file path=ppt/slides/slide1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Temp, deg C Std Dev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083318"/>
      </p:ext>
    </p:extLst>
  </p:cSld>
  <p:clrMapOvr>
    <a:masterClrMapping/>
  </p:clrMapOvr>
</p:sld>
</file>

<file path=ppt/slides/slide1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Head Pressure, kPaG aPH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141987"/>
      </p:ext>
    </p:extLst>
  </p:cSld>
  <p:clrMapOvr>
    <a:masterClrMapping/>
  </p:clrMapOvr>
</p:sld>
</file>

<file path=ppt/slides/slide1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Head Pressure, kPaG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692284"/>
      </p:ext>
    </p:extLst>
  </p:cSld>
  <p:clrMapOvr>
    <a:masterClrMapping/>
  </p:clrMapOvr>
</p:sld>
</file>

<file path=ppt/slides/slide1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Head Pressure, kPaG aPH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749510"/>
      </p:ext>
    </p:extLst>
  </p:cSld>
  <p:clrMapOvr>
    <a:masterClrMapping/>
  </p:clrMapOvr>
</p:sld>
</file>

<file path=ppt/slides/slide1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Head Pressure, kPaG aPH1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51078"/>
      </p:ext>
    </p:extLst>
  </p:cSld>
  <p:clrMapOvr>
    <a:masterClrMapping/>
  </p:clrMapOvr>
</p:sld>
</file>

<file path=ppt/slides/slide1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Head Pressure, kPaG aPH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468225"/>
      </p:ext>
    </p:extLst>
  </p:cSld>
  <p:clrMapOvr>
    <a:masterClrMapping/>
  </p:clrMapOvr>
</p:sld>
</file>

<file path=ppt/slides/slide1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Head Pressure, kPaG aPH1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271546"/>
      </p:ext>
    </p:extLst>
  </p:cSld>
  <p:clrMapOvr>
    <a:masterClrMapping/>
  </p:clrMapOvr>
</p:sld>
</file>

<file path=ppt/slides/slide1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Head Pressure, kPaG aPH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69740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celerator Pedal Position, % Me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714922"/>
      </p:ext>
    </p:extLst>
  </p:cSld>
  <p:clrMapOvr>
    <a:masterClrMapping/>
  </p:clrMapOvr>
</p:sld>
</file>

<file path=ppt/slides/slide1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Head Pressure, kPaG aPH1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309747"/>
      </p:ext>
    </p:extLst>
  </p:cSld>
  <p:clrMapOvr>
    <a:masterClrMapping/>
  </p:clrMapOvr>
</p:sld>
</file>

<file path=ppt/slides/slide1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Head Pressure, kPaG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774498"/>
      </p:ext>
    </p:extLst>
  </p:cSld>
  <p:clrMapOvr>
    <a:masterClrMapping/>
  </p:clrMapOvr>
</p:sld>
</file>

<file path=ppt/slides/slide1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Head Pressure, kPaG aPH1-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229372"/>
      </p:ext>
    </p:extLst>
  </p:cSld>
  <p:clrMapOvr>
    <a:masterClrMapping/>
  </p:clrMapOvr>
</p:sld>
</file>

<file path=ppt/slides/slide1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Head Pressure, kPaG aPH1-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12778"/>
      </p:ext>
    </p:extLst>
  </p:cSld>
  <p:clrMapOvr>
    <a:masterClrMapping/>
  </p:clrMapOvr>
</p:sld>
</file>

<file path=ppt/slides/slide1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Head Pressure, kPaG aPH1-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986745"/>
      </p:ext>
    </p:extLst>
  </p:cSld>
  <p:clrMapOvr>
    <a:masterClrMapping/>
  </p:clrMapOvr>
</p:sld>
</file>

<file path=ppt/slides/slide1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Head Pressure, kPaG aPH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802038"/>
      </p:ext>
    </p:extLst>
  </p:cSld>
  <p:clrMapOvr>
    <a:masterClrMapping/>
  </p:clrMapOvr>
</p:sld>
</file>

<file path=ppt/slides/slide1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Head Pressure, kPaG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039003"/>
      </p:ext>
    </p:extLst>
  </p:cSld>
  <p:clrMapOvr>
    <a:masterClrMapping/>
  </p:clrMapOvr>
</p:sld>
</file>

<file path=ppt/slides/slide1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Head Pressure, kPaG aPH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586559"/>
      </p:ext>
    </p:extLst>
  </p:cSld>
  <p:clrMapOvr>
    <a:masterClrMapping/>
  </p:clrMapOvr>
</p:sld>
</file>

<file path=ppt/slides/slide1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Head Pressure, kPaG aPH2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839366"/>
      </p:ext>
    </p:extLst>
  </p:cSld>
  <p:clrMapOvr>
    <a:masterClrMapping/>
  </p:clrMapOvr>
</p:sld>
</file>

<file path=ppt/slides/slide1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Head Pressure, kPaG aPH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225811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celerator Pedal Position, % Me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17764"/>
      </p:ext>
    </p:extLst>
  </p:cSld>
  <p:clrMapOvr>
    <a:masterClrMapping/>
  </p:clrMapOvr>
</p:sld>
</file>

<file path=ppt/slides/slide1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Head Pressure, kPaG aPH2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425204"/>
      </p:ext>
    </p:extLst>
  </p:cSld>
  <p:clrMapOvr>
    <a:masterClrMapping/>
  </p:clrMapOvr>
</p:sld>
</file>

<file path=ppt/slides/slide1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Head Pressure, kPaG aPH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774318"/>
      </p:ext>
    </p:extLst>
  </p:cSld>
  <p:clrMapOvr>
    <a:masterClrMapping/>
  </p:clrMapOvr>
</p:sld>
</file>

<file path=ppt/slides/slide1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Head Pressure, kPaG aPH2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08206"/>
      </p:ext>
    </p:extLst>
  </p:cSld>
  <p:clrMapOvr>
    <a:masterClrMapping/>
  </p:clrMapOvr>
</p:sld>
</file>

<file path=ppt/slides/slide1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Head Pressure, kPaG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386636"/>
      </p:ext>
    </p:extLst>
  </p:cSld>
  <p:clrMapOvr>
    <a:masterClrMapping/>
  </p:clrMapOvr>
</p:sld>
</file>

<file path=ppt/slides/slide1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Head Pressure, kPaG aPH2-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6204"/>
      </p:ext>
    </p:extLst>
  </p:cSld>
  <p:clrMapOvr>
    <a:masterClrMapping/>
  </p:clrMapOvr>
</p:sld>
</file>

<file path=ppt/slides/slide1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Head Pressure, kPaG aPH2-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084071"/>
      </p:ext>
    </p:extLst>
  </p:cSld>
  <p:clrMapOvr>
    <a:masterClrMapping/>
  </p:clrMapOvr>
</p:sld>
</file>

<file path=ppt/slides/slide1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Head Pressure, kPaG aPH2-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054891"/>
      </p:ext>
    </p:extLst>
  </p:cSld>
  <p:clrMapOvr>
    <a:masterClrMapping/>
  </p:clrMapOvr>
</p:sld>
</file>

<file path=ppt/slides/slide1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Head Pressure, kPaG Me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327223"/>
      </p:ext>
    </p:extLst>
  </p:cSld>
  <p:clrMapOvr>
    <a:masterClrMapping/>
  </p:clrMapOvr>
</p:sld>
</file>

<file path=ppt/slides/slide1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Head Pressure, kPaG Me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530982"/>
      </p:ext>
    </p:extLst>
  </p:cSld>
  <p:clrMapOvr>
    <a:masterClrMapping/>
  </p:clrMapOvr>
</p:sld>
</file>

<file path=ppt/slides/slide1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Head Pressure, kPaG Me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916396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celerator Pedal Position, % Me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56419"/>
      </p:ext>
    </p:extLst>
  </p:cSld>
  <p:clrMapOvr>
    <a:masterClrMapping/>
  </p:clrMapOvr>
</p:sld>
</file>

<file path=ppt/slides/slide1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Head Pressure, kPaG Me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891236"/>
      </p:ext>
    </p:extLst>
  </p:cSld>
  <p:clrMapOvr>
    <a:masterClrMapping/>
  </p:clrMapOvr>
</p:sld>
</file>

<file path=ppt/slides/slide1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Head Pressure, kPaG Medi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196880"/>
      </p:ext>
    </p:extLst>
  </p:cSld>
  <p:clrMapOvr>
    <a:masterClrMapping/>
  </p:clrMapOvr>
</p:sld>
</file>

<file path=ppt/slides/slide1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Head Pressure, kPaG Medi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632445"/>
      </p:ext>
    </p:extLst>
  </p:cSld>
  <p:clrMapOvr>
    <a:masterClrMapping/>
  </p:clrMapOvr>
</p:sld>
</file>

<file path=ppt/slides/slide1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Head Pressure, kPaG Medi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728998"/>
      </p:ext>
    </p:extLst>
  </p:cSld>
  <p:clrMapOvr>
    <a:masterClrMapping/>
  </p:clrMapOvr>
</p:sld>
</file>

<file path=ppt/slides/slide1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Head Pressure, kPaG Medi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337821"/>
      </p:ext>
    </p:extLst>
  </p:cSld>
  <p:clrMapOvr>
    <a:masterClrMapping/>
  </p:clrMapOvr>
</p:sld>
</file>

<file path=ppt/slides/slide1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Head Pressure, kPaG Std Dev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342078"/>
      </p:ext>
    </p:extLst>
  </p:cSld>
  <p:clrMapOvr>
    <a:masterClrMapping/>
  </p:clrMapOvr>
</p:sld>
</file>

<file path=ppt/slides/slide1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Head Pressure, kPaG Std Dev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099423"/>
      </p:ext>
    </p:extLst>
  </p:cSld>
  <p:clrMapOvr>
    <a:masterClrMapping/>
  </p:clrMapOvr>
</p:sld>
</file>

<file path=ppt/slides/slide1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Head Pressure, kPaG Std Dev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550463"/>
      </p:ext>
    </p:extLst>
  </p:cSld>
  <p:clrMapOvr>
    <a:masterClrMapping/>
  </p:clrMapOvr>
</p:sld>
</file>

<file path=ppt/slides/slide1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Head Pressure, kPaG Std Dev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639553"/>
      </p:ext>
    </p:extLst>
  </p:cSld>
  <p:clrMapOvr>
    <a:masterClrMapping/>
  </p:clrMapOvr>
</p:sld>
</file>

<file path=ppt/slides/slide1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Out Temp, deg C aPH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441354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celerator Pedal Position, % Medi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796222"/>
      </p:ext>
    </p:extLst>
  </p:cSld>
  <p:clrMapOvr>
    <a:masterClrMapping/>
  </p:clrMapOvr>
</p:sld>
</file>

<file path=ppt/slides/slide1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Out Temp, deg C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166685"/>
      </p:ext>
    </p:extLst>
  </p:cSld>
  <p:clrMapOvr>
    <a:masterClrMapping/>
  </p:clrMapOvr>
</p:sld>
</file>

<file path=ppt/slides/slide1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Out Temp, deg C aPH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788269"/>
      </p:ext>
    </p:extLst>
  </p:cSld>
  <p:clrMapOvr>
    <a:masterClrMapping/>
  </p:clrMapOvr>
</p:sld>
</file>

<file path=ppt/slides/slide1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Out Temp, deg C aPH1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003601"/>
      </p:ext>
    </p:extLst>
  </p:cSld>
  <p:clrMapOvr>
    <a:masterClrMapping/>
  </p:clrMapOvr>
</p:sld>
</file>

<file path=ppt/slides/slide1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Out Temp, deg C aPH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561090"/>
      </p:ext>
    </p:extLst>
  </p:cSld>
  <p:clrMapOvr>
    <a:masterClrMapping/>
  </p:clrMapOvr>
</p:sld>
</file>

<file path=ppt/slides/slide1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Out Temp, deg C aPH1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164843"/>
      </p:ext>
    </p:extLst>
  </p:cSld>
  <p:clrMapOvr>
    <a:masterClrMapping/>
  </p:clrMapOvr>
</p:sld>
</file>

<file path=ppt/slides/slide1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Out Temp, deg C aPH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239214"/>
      </p:ext>
    </p:extLst>
  </p:cSld>
  <p:clrMapOvr>
    <a:masterClrMapping/>
  </p:clrMapOvr>
</p:sld>
</file>

<file path=ppt/slides/slide1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Out Temp, deg C aPH1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265063"/>
      </p:ext>
    </p:extLst>
  </p:cSld>
  <p:clrMapOvr>
    <a:masterClrMapping/>
  </p:clrMapOvr>
</p:sld>
</file>

<file path=ppt/slides/slide1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Out Temp, deg C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648726"/>
      </p:ext>
    </p:extLst>
  </p:cSld>
  <p:clrMapOvr>
    <a:masterClrMapping/>
  </p:clrMapOvr>
</p:sld>
</file>

<file path=ppt/slides/slide1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Out Temp, deg C aPH1-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736795"/>
      </p:ext>
    </p:extLst>
  </p:cSld>
  <p:clrMapOvr>
    <a:masterClrMapping/>
  </p:clrMapOvr>
</p:sld>
</file>

<file path=ppt/slides/slide1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Out Temp, deg C aPH1-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891826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celerator Pedal Position, % Medi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896070"/>
      </p:ext>
    </p:extLst>
  </p:cSld>
  <p:clrMapOvr>
    <a:masterClrMapping/>
  </p:clrMapOvr>
</p:sld>
</file>

<file path=ppt/slides/slide1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Out Temp, deg C aPH1-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531271"/>
      </p:ext>
    </p:extLst>
  </p:cSld>
  <p:clrMapOvr>
    <a:masterClrMapping/>
  </p:clrMapOvr>
</p:sld>
</file>

<file path=ppt/slides/slide1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Out Temp, deg C aPH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253571"/>
      </p:ext>
    </p:extLst>
  </p:cSld>
  <p:clrMapOvr>
    <a:masterClrMapping/>
  </p:clrMapOvr>
</p:sld>
</file>

<file path=ppt/slides/slide1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Out Temp, deg C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48769"/>
      </p:ext>
    </p:extLst>
  </p:cSld>
  <p:clrMapOvr>
    <a:masterClrMapping/>
  </p:clrMapOvr>
</p:sld>
</file>

<file path=ppt/slides/slide1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Out Temp, deg C aPH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002127"/>
      </p:ext>
    </p:extLst>
  </p:cSld>
  <p:clrMapOvr>
    <a:masterClrMapping/>
  </p:clrMapOvr>
</p:sld>
</file>

<file path=ppt/slides/slide1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Out Temp, deg C aPH2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070672"/>
      </p:ext>
    </p:extLst>
  </p:cSld>
  <p:clrMapOvr>
    <a:masterClrMapping/>
  </p:clrMapOvr>
</p:sld>
</file>

<file path=ppt/slides/slide1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Out Temp, deg C aPH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518660"/>
      </p:ext>
    </p:extLst>
  </p:cSld>
  <p:clrMapOvr>
    <a:masterClrMapping/>
  </p:clrMapOvr>
</p:sld>
</file>

<file path=ppt/slides/slide1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Out Temp, deg C aPH2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58205"/>
      </p:ext>
    </p:extLst>
  </p:cSld>
  <p:clrMapOvr>
    <a:masterClrMapping/>
  </p:clrMapOvr>
</p:sld>
</file>

<file path=ppt/slides/slide1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Out Temp, deg C aPH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126175"/>
      </p:ext>
    </p:extLst>
  </p:cSld>
  <p:clrMapOvr>
    <a:masterClrMapping/>
  </p:clrMapOvr>
</p:sld>
</file>

<file path=ppt/slides/slide1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Out Temp, deg C aPH2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890310"/>
      </p:ext>
    </p:extLst>
  </p:cSld>
  <p:clrMapOvr>
    <a:masterClrMapping/>
  </p:clrMapOvr>
</p:sld>
</file>

<file path=ppt/slides/slide1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Out Temp, deg C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288777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celerator Pedal Position, % Medi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664422"/>
      </p:ext>
    </p:extLst>
  </p:cSld>
  <p:clrMapOvr>
    <a:masterClrMapping/>
  </p:clrMapOvr>
</p:sld>
</file>

<file path=ppt/slides/slide1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Out Temp, deg C aPH2-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671586"/>
      </p:ext>
    </p:extLst>
  </p:cSld>
  <p:clrMapOvr>
    <a:masterClrMapping/>
  </p:clrMapOvr>
</p:sld>
</file>

<file path=ppt/slides/slide1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Out Temp, deg C aPH2-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49563"/>
      </p:ext>
    </p:extLst>
  </p:cSld>
  <p:clrMapOvr>
    <a:masterClrMapping/>
  </p:clrMapOvr>
</p:sld>
</file>

<file path=ppt/slides/slide1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Out Temp, deg C aPH2-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77989"/>
      </p:ext>
    </p:extLst>
  </p:cSld>
  <p:clrMapOvr>
    <a:masterClrMapping/>
  </p:clrMapOvr>
</p:sld>
</file>

<file path=ppt/slides/slide1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Out Temp, deg C Me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130977"/>
      </p:ext>
    </p:extLst>
  </p:cSld>
  <p:clrMapOvr>
    <a:masterClrMapping/>
  </p:clrMapOvr>
</p:sld>
</file>

<file path=ppt/slides/slide1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Out Temp, deg C Me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754483"/>
      </p:ext>
    </p:extLst>
  </p:cSld>
  <p:clrMapOvr>
    <a:masterClrMapping/>
  </p:clrMapOvr>
</p:sld>
</file>

<file path=ppt/slides/slide1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Out Temp, deg C Me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673975"/>
      </p:ext>
    </p:extLst>
  </p:cSld>
  <p:clrMapOvr>
    <a:masterClrMapping/>
  </p:clrMapOvr>
</p:sld>
</file>

<file path=ppt/slides/slide1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Out Temp, deg C Me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480552"/>
      </p:ext>
    </p:extLst>
  </p:cSld>
  <p:clrMapOvr>
    <a:masterClrMapping/>
  </p:clrMapOvr>
</p:sld>
</file>

<file path=ppt/slides/slide1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Out Temp, deg C Medi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455163"/>
      </p:ext>
    </p:extLst>
  </p:cSld>
  <p:clrMapOvr>
    <a:masterClrMapping/>
  </p:clrMapOvr>
</p:sld>
</file>

<file path=ppt/slides/slide1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Out Temp, deg C Medi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351326"/>
      </p:ext>
    </p:extLst>
  </p:cSld>
  <p:clrMapOvr>
    <a:masterClrMapping/>
  </p:clrMapOvr>
</p:sld>
</file>

<file path=ppt/slides/slide1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Out Temp, deg C Medi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6926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UWM_vs time_Oil_sep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550" y="685800"/>
            <a:ext cx="745331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1119892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celerator Pedal Position, % Medi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51779"/>
      </p:ext>
    </p:extLst>
  </p:cSld>
  <p:clrMapOvr>
    <a:masterClrMapping/>
  </p:clrMapOvr>
</p:sld>
</file>

<file path=ppt/slides/slide1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Out Temp, deg C Medi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729723"/>
      </p:ext>
    </p:extLst>
  </p:cSld>
  <p:clrMapOvr>
    <a:masterClrMapping/>
  </p:clrMapOvr>
</p:sld>
</file>

<file path=ppt/slides/slide1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Out Temp, deg C Std Dev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182998"/>
      </p:ext>
    </p:extLst>
  </p:cSld>
  <p:clrMapOvr>
    <a:masterClrMapping/>
  </p:clrMapOvr>
</p:sld>
</file>

<file path=ppt/slides/slide1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Out Temp, deg C Std Dev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467915"/>
      </p:ext>
    </p:extLst>
  </p:cSld>
  <p:clrMapOvr>
    <a:masterClrMapping/>
  </p:clrMapOvr>
</p:sld>
</file>

<file path=ppt/slides/slide1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Out Temp, deg C Std Dev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039340"/>
      </p:ext>
    </p:extLst>
  </p:cSld>
  <p:clrMapOvr>
    <a:masterClrMapping/>
  </p:clrMapOvr>
</p:sld>
</file>

<file path=ppt/slides/slide1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Out Temp, deg C Std Dev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435760"/>
      </p:ext>
    </p:extLst>
  </p:cSld>
  <p:clrMapOvr>
    <a:masterClrMapping/>
  </p:clrMapOvr>
</p:sld>
</file>

<file path=ppt/slides/slide1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, kW aPH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33951"/>
      </p:ext>
    </p:extLst>
  </p:cSld>
  <p:clrMapOvr>
    <a:masterClrMapping/>
  </p:clrMapOvr>
</p:sld>
</file>

<file path=ppt/slides/slide1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, kW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777158"/>
      </p:ext>
    </p:extLst>
  </p:cSld>
  <p:clrMapOvr>
    <a:masterClrMapping/>
  </p:clrMapOvr>
</p:sld>
</file>

<file path=ppt/slides/slide1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, kW aPH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407280"/>
      </p:ext>
    </p:extLst>
  </p:cSld>
  <p:clrMapOvr>
    <a:masterClrMapping/>
  </p:clrMapOvr>
</p:sld>
</file>

<file path=ppt/slides/slide1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, kW aPH1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301353"/>
      </p:ext>
    </p:extLst>
  </p:cSld>
  <p:clrMapOvr>
    <a:masterClrMapping/>
  </p:clrMapOvr>
</p:sld>
</file>

<file path=ppt/slides/slide1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, kW aPH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70085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celerator Pedal Position, % Std Dev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800684"/>
      </p:ext>
    </p:extLst>
  </p:cSld>
  <p:clrMapOvr>
    <a:masterClrMapping/>
  </p:clrMapOvr>
</p:sld>
</file>

<file path=ppt/slides/slide1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, kW aPH1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75150"/>
      </p:ext>
    </p:extLst>
  </p:cSld>
  <p:clrMapOvr>
    <a:masterClrMapping/>
  </p:clrMapOvr>
</p:sld>
</file>

<file path=ppt/slides/slide1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, kW aPH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439112"/>
      </p:ext>
    </p:extLst>
  </p:cSld>
  <p:clrMapOvr>
    <a:masterClrMapping/>
  </p:clrMapOvr>
</p:sld>
</file>

<file path=ppt/slides/slide1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, kW aPH1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577260"/>
      </p:ext>
    </p:extLst>
  </p:cSld>
  <p:clrMapOvr>
    <a:masterClrMapping/>
  </p:clrMapOvr>
</p:sld>
</file>

<file path=ppt/slides/slide1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, kW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367360"/>
      </p:ext>
    </p:extLst>
  </p:cSld>
  <p:clrMapOvr>
    <a:masterClrMapping/>
  </p:clrMapOvr>
</p:sld>
</file>

<file path=ppt/slides/slide1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, kW aPH1-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065295"/>
      </p:ext>
    </p:extLst>
  </p:cSld>
  <p:clrMapOvr>
    <a:masterClrMapping/>
  </p:clrMapOvr>
</p:sld>
</file>

<file path=ppt/slides/slide1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, kW aPH1-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775006"/>
      </p:ext>
    </p:extLst>
  </p:cSld>
  <p:clrMapOvr>
    <a:masterClrMapping/>
  </p:clrMapOvr>
</p:sld>
</file>

<file path=ppt/slides/slide1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, kW aPH1-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557076"/>
      </p:ext>
    </p:extLst>
  </p:cSld>
  <p:clrMapOvr>
    <a:masterClrMapping/>
  </p:clrMapOvr>
</p:sld>
</file>

<file path=ppt/slides/slide1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, kW aPH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781326"/>
      </p:ext>
    </p:extLst>
  </p:cSld>
  <p:clrMapOvr>
    <a:masterClrMapping/>
  </p:clrMapOvr>
</p:sld>
</file>

<file path=ppt/slides/slide1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, kW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81487"/>
      </p:ext>
    </p:extLst>
  </p:cSld>
  <p:clrMapOvr>
    <a:masterClrMapping/>
  </p:clrMapOvr>
</p:sld>
</file>

<file path=ppt/slides/slide1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, kW aPH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8636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celerator Pedal Position, % Std Dev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058637"/>
      </p:ext>
    </p:extLst>
  </p:cSld>
  <p:clrMapOvr>
    <a:masterClrMapping/>
  </p:clrMapOvr>
</p:sld>
</file>

<file path=ppt/slides/slide1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, kW aPH2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260806"/>
      </p:ext>
    </p:extLst>
  </p:cSld>
  <p:clrMapOvr>
    <a:masterClrMapping/>
  </p:clrMapOvr>
</p:sld>
</file>

<file path=ppt/slides/slide1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, kW aPH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445247"/>
      </p:ext>
    </p:extLst>
  </p:cSld>
  <p:clrMapOvr>
    <a:masterClrMapping/>
  </p:clrMapOvr>
</p:sld>
</file>

<file path=ppt/slides/slide1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, kW aPH2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400023"/>
      </p:ext>
    </p:extLst>
  </p:cSld>
  <p:clrMapOvr>
    <a:masterClrMapping/>
  </p:clrMapOvr>
</p:sld>
</file>

<file path=ppt/slides/slide1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, kW aPH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801854"/>
      </p:ext>
    </p:extLst>
  </p:cSld>
  <p:clrMapOvr>
    <a:masterClrMapping/>
  </p:clrMapOvr>
</p:sld>
</file>

<file path=ppt/slides/slide1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, kW aPH2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150719"/>
      </p:ext>
    </p:extLst>
  </p:cSld>
  <p:clrMapOvr>
    <a:masterClrMapping/>
  </p:clrMapOvr>
</p:sld>
</file>

<file path=ppt/slides/slide1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, kW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317816"/>
      </p:ext>
    </p:extLst>
  </p:cSld>
  <p:clrMapOvr>
    <a:masterClrMapping/>
  </p:clrMapOvr>
</p:sld>
</file>

<file path=ppt/slides/slide1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, kW aPH2-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786132"/>
      </p:ext>
    </p:extLst>
  </p:cSld>
  <p:clrMapOvr>
    <a:masterClrMapping/>
  </p:clrMapOvr>
</p:sld>
</file>

<file path=ppt/slides/slide1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, kW aPH2-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477528"/>
      </p:ext>
    </p:extLst>
  </p:cSld>
  <p:clrMapOvr>
    <a:masterClrMapping/>
  </p:clrMapOvr>
</p:sld>
</file>

<file path=ppt/slides/slide1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, kW aPH2-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878069"/>
      </p:ext>
    </p:extLst>
  </p:cSld>
  <p:clrMapOvr>
    <a:masterClrMapping/>
  </p:clrMapOvr>
</p:sld>
</file>

<file path=ppt/slides/slide1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, kW Me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750799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celerator Pedal Position, % Std Dev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052922"/>
      </p:ext>
    </p:extLst>
  </p:cSld>
  <p:clrMapOvr>
    <a:masterClrMapping/>
  </p:clrMapOvr>
</p:sld>
</file>

<file path=ppt/slides/slide1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, kW Me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316979"/>
      </p:ext>
    </p:extLst>
  </p:cSld>
  <p:clrMapOvr>
    <a:masterClrMapping/>
  </p:clrMapOvr>
</p:sld>
</file>

<file path=ppt/slides/slide1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, kW Me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580949"/>
      </p:ext>
    </p:extLst>
  </p:cSld>
  <p:clrMapOvr>
    <a:masterClrMapping/>
  </p:clrMapOvr>
</p:sld>
</file>

<file path=ppt/slides/slide1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, kW Me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554643"/>
      </p:ext>
    </p:extLst>
  </p:cSld>
  <p:clrMapOvr>
    <a:masterClrMapping/>
  </p:clrMapOvr>
</p:sld>
</file>

<file path=ppt/slides/slide1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, kW Medi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976277"/>
      </p:ext>
    </p:extLst>
  </p:cSld>
  <p:clrMapOvr>
    <a:masterClrMapping/>
  </p:clrMapOvr>
</p:sld>
</file>

<file path=ppt/slides/slide1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, kW Medi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515678"/>
      </p:ext>
    </p:extLst>
  </p:cSld>
  <p:clrMapOvr>
    <a:masterClrMapping/>
  </p:clrMapOvr>
</p:sld>
</file>

<file path=ppt/slides/slide1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, kW Medi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905685"/>
      </p:ext>
    </p:extLst>
  </p:cSld>
  <p:clrMapOvr>
    <a:masterClrMapping/>
  </p:clrMapOvr>
</p:sld>
</file>

<file path=ppt/slides/slide1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, kW Medi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18096"/>
      </p:ext>
    </p:extLst>
  </p:cSld>
  <p:clrMapOvr>
    <a:masterClrMapping/>
  </p:clrMapOvr>
</p:sld>
</file>

<file path=ppt/slides/slide1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, kW Std Dev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107347"/>
      </p:ext>
    </p:extLst>
  </p:cSld>
  <p:clrMapOvr>
    <a:masterClrMapping/>
  </p:clrMapOvr>
</p:sld>
</file>

<file path=ppt/slides/slide1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, kW Std Dev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190473"/>
      </p:ext>
    </p:extLst>
  </p:cSld>
  <p:clrMapOvr>
    <a:masterClrMapping/>
  </p:clrMapOvr>
</p:sld>
</file>

<file path=ppt/slides/slide1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, kW Std Dev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265400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celerator Pedal Position, % Std Dev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411022"/>
      </p:ext>
    </p:extLst>
  </p:cSld>
  <p:clrMapOvr>
    <a:masterClrMapping/>
  </p:clrMapOvr>
</p:sld>
</file>

<file path=ppt/slides/slide1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, kW Std Dev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099417"/>
      </p:ext>
    </p:extLst>
  </p:cSld>
  <p:clrMapOvr>
    <a:masterClrMapping/>
  </p:clrMapOvr>
</p:sld>
</file>

<file path=ppt/slides/slide1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-Intercooler Air Pressure, kPaA aPH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054486"/>
      </p:ext>
    </p:extLst>
  </p:cSld>
  <p:clrMapOvr>
    <a:masterClrMapping/>
  </p:clrMapOvr>
</p:sld>
</file>

<file path=ppt/slides/slide1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-Intercooler Air Pressure, kPaA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203179"/>
      </p:ext>
    </p:extLst>
  </p:cSld>
  <p:clrMapOvr>
    <a:masterClrMapping/>
  </p:clrMapOvr>
</p:sld>
</file>

<file path=ppt/slides/slide1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-Intercooler Air Pressure, kPaA aPH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246891"/>
      </p:ext>
    </p:extLst>
  </p:cSld>
  <p:clrMapOvr>
    <a:masterClrMapping/>
  </p:clrMapOvr>
</p:sld>
</file>

<file path=ppt/slides/slide1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-Intercooler Air Pressure, kPaA aPH1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226551"/>
      </p:ext>
    </p:extLst>
  </p:cSld>
  <p:clrMapOvr>
    <a:masterClrMapping/>
  </p:clrMapOvr>
</p:sld>
</file>

<file path=ppt/slides/slide1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-Intercooler Air Pressure, kPaA aPH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693085"/>
      </p:ext>
    </p:extLst>
  </p:cSld>
  <p:clrMapOvr>
    <a:masterClrMapping/>
  </p:clrMapOvr>
</p:sld>
</file>

<file path=ppt/slides/slide1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-Intercooler Air Pressure, kPaA aPH1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466756"/>
      </p:ext>
    </p:extLst>
  </p:cSld>
  <p:clrMapOvr>
    <a:masterClrMapping/>
  </p:clrMapOvr>
</p:sld>
</file>

<file path=ppt/slides/slide1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-Intercooler Air Pressure, kPaA aPH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900014"/>
      </p:ext>
    </p:extLst>
  </p:cSld>
  <p:clrMapOvr>
    <a:masterClrMapping/>
  </p:clrMapOvr>
</p:sld>
</file>

<file path=ppt/slides/slide1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-Intercooler Air Pressure, kPaA aPH1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862055"/>
      </p:ext>
    </p:extLst>
  </p:cSld>
  <p:clrMapOvr>
    <a:masterClrMapping/>
  </p:clrMapOvr>
</p:sld>
</file>

<file path=ppt/slides/slide1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-Intercooler Air Pressure, kPaA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403024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Exhaust (B) Camshaft Position, Deg aPH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00433"/>
      </p:ext>
    </p:extLst>
  </p:cSld>
  <p:clrMapOvr>
    <a:masterClrMapping/>
  </p:clrMapOvr>
</p:sld>
</file>

<file path=ppt/slides/slide1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-Intercooler Air Pressure, kPaA aPH1-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318730"/>
      </p:ext>
    </p:extLst>
  </p:cSld>
  <p:clrMapOvr>
    <a:masterClrMapping/>
  </p:clrMapOvr>
</p:sld>
</file>

<file path=ppt/slides/slide1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-Intercooler Air Pressure, kPaA aPH1-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963460"/>
      </p:ext>
    </p:extLst>
  </p:cSld>
  <p:clrMapOvr>
    <a:masterClrMapping/>
  </p:clrMapOvr>
</p:sld>
</file>

<file path=ppt/slides/slide1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-Intercooler Air Pressure, kPaA aPH1-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029086"/>
      </p:ext>
    </p:extLst>
  </p:cSld>
  <p:clrMapOvr>
    <a:masterClrMapping/>
  </p:clrMapOvr>
</p:sld>
</file>

<file path=ppt/slides/slide1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-Intercooler Air Pressure, kPaA aPH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755443"/>
      </p:ext>
    </p:extLst>
  </p:cSld>
  <p:clrMapOvr>
    <a:masterClrMapping/>
  </p:clrMapOvr>
</p:sld>
</file>

<file path=ppt/slides/slide1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-Intercooler Air Pressure, kPaA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444977"/>
      </p:ext>
    </p:extLst>
  </p:cSld>
  <p:clrMapOvr>
    <a:masterClrMapping/>
  </p:clrMapOvr>
</p:sld>
</file>

<file path=ppt/slides/slide1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-Intercooler Air Pressure, kPaA aPH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635992"/>
      </p:ext>
    </p:extLst>
  </p:cSld>
  <p:clrMapOvr>
    <a:masterClrMapping/>
  </p:clrMapOvr>
</p:sld>
</file>

<file path=ppt/slides/slide1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-Intercooler Air Pressure, kPaA aPH2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091622"/>
      </p:ext>
    </p:extLst>
  </p:cSld>
  <p:clrMapOvr>
    <a:masterClrMapping/>
  </p:clrMapOvr>
</p:sld>
</file>

<file path=ppt/slides/slide1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-Intercooler Air Pressure, kPaA aPH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577185"/>
      </p:ext>
    </p:extLst>
  </p:cSld>
  <p:clrMapOvr>
    <a:masterClrMapping/>
  </p:clrMapOvr>
</p:sld>
</file>

<file path=ppt/slides/slide1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-Intercooler Air Pressure, kPaA aPH2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091661"/>
      </p:ext>
    </p:extLst>
  </p:cSld>
  <p:clrMapOvr>
    <a:masterClrMapping/>
  </p:clrMapOvr>
</p:sld>
</file>

<file path=ppt/slides/slide1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-Intercooler Air Pressure, kPaA aPH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116241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Exhaust (B) Camshaft Position, Deg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345691"/>
      </p:ext>
    </p:extLst>
  </p:cSld>
  <p:clrMapOvr>
    <a:masterClrMapping/>
  </p:clrMapOvr>
</p:sld>
</file>

<file path=ppt/slides/slide1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-Intercooler Air Pressure, kPaA aPH2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955840"/>
      </p:ext>
    </p:extLst>
  </p:cSld>
  <p:clrMapOvr>
    <a:masterClrMapping/>
  </p:clrMapOvr>
</p:sld>
</file>

<file path=ppt/slides/slide1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-Intercooler Air Pressure, kPaA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964901"/>
      </p:ext>
    </p:extLst>
  </p:cSld>
  <p:clrMapOvr>
    <a:masterClrMapping/>
  </p:clrMapOvr>
</p:sld>
</file>

<file path=ppt/slides/slide1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-Intercooler Air Pressure, kPaA aPH2-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28999"/>
      </p:ext>
    </p:extLst>
  </p:cSld>
  <p:clrMapOvr>
    <a:masterClrMapping/>
  </p:clrMapOvr>
</p:sld>
</file>

<file path=ppt/slides/slide1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-Intercooler Air Pressure, kPaA aPH2-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602470"/>
      </p:ext>
    </p:extLst>
  </p:cSld>
  <p:clrMapOvr>
    <a:masterClrMapping/>
  </p:clrMapOvr>
</p:sld>
</file>

<file path=ppt/slides/slide1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-Intercooler Air Pressure, kPaA aPH2-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953442"/>
      </p:ext>
    </p:extLst>
  </p:cSld>
  <p:clrMapOvr>
    <a:masterClrMapping/>
  </p:clrMapOvr>
</p:sld>
</file>

<file path=ppt/slides/slide1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-Intercooler Air Pressure, kPaA Me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992708"/>
      </p:ext>
    </p:extLst>
  </p:cSld>
  <p:clrMapOvr>
    <a:masterClrMapping/>
  </p:clrMapOvr>
</p:sld>
</file>

<file path=ppt/slides/slide1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-Intercooler Air Pressure, kPaA Me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540706"/>
      </p:ext>
    </p:extLst>
  </p:cSld>
  <p:clrMapOvr>
    <a:masterClrMapping/>
  </p:clrMapOvr>
</p:sld>
</file>

<file path=ppt/slides/slide1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-Intercooler Air Pressure, kPaA Me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345295"/>
      </p:ext>
    </p:extLst>
  </p:cSld>
  <p:clrMapOvr>
    <a:masterClrMapping/>
  </p:clrMapOvr>
</p:sld>
</file>

<file path=ppt/slides/slide1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-Intercooler Air Pressure, kPaA Me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565606"/>
      </p:ext>
    </p:extLst>
  </p:cSld>
  <p:clrMapOvr>
    <a:masterClrMapping/>
  </p:clrMapOvr>
</p:sld>
</file>

<file path=ppt/slides/slide1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-Intercooler Air Pressure, kPaA Medi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996717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Exhaust (B) Camshaft Position, Deg aPH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990605"/>
      </p:ext>
    </p:extLst>
  </p:cSld>
  <p:clrMapOvr>
    <a:masterClrMapping/>
  </p:clrMapOvr>
</p:sld>
</file>

<file path=ppt/slides/slide1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-Intercooler Air Pressure, kPaA Medi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68096"/>
      </p:ext>
    </p:extLst>
  </p:cSld>
  <p:clrMapOvr>
    <a:masterClrMapping/>
  </p:clrMapOvr>
</p:sld>
</file>

<file path=ppt/slides/slide1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-Intercooler Air Pressure, kPaA Medi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705403"/>
      </p:ext>
    </p:extLst>
  </p:cSld>
  <p:clrMapOvr>
    <a:masterClrMapping/>
  </p:clrMapOvr>
</p:sld>
</file>

<file path=ppt/slides/slide1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-Intercooler Air Pressure, kPaA Medi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104920"/>
      </p:ext>
    </p:extLst>
  </p:cSld>
  <p:clrMapOvr>
    <a:masterClrMapping/>
  </p:clrMapOvr>
</p:sld>
</file>

<file path=ppt/slides/slide1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-Intercooler Air Pressure, kPaA Std Dev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557694"/>
      </p:ext>
    </p:extLst>
  </p:cSld>
  <p:clrMapOvr>
    <a:masterClrMapping/>
  </p:clrMapOvr>
</p:sld>
</file>

<file path=ppt/slides/slide1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-Intercooler Air Pressure, kPaA Std Dev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68056"/>
      </p:ext>
    </p:extLst>
  </p:cSld>
  <p:clrMapOvr>
    <a:masterClrMapping/>
  </p:clrMapOvr>
</p:sld>
</file>

<file path=ppt/slides/slide1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-Intercooler Air Pressure, kPaA Std Dev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150243"/>
      </p:ext>
    </p:extLst>
  </p:cSld>
  <p:clrMapOvr>
    <a:masterClrMapping/>
  </p:clrMapOvr>
</p:sld>
</file>

<file path=ppt/slides/slide1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-Intercooler Air Pressure, kPaA Std Dev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925433"/>
      </p:ext>
    </p:extLst>
  </p:cSld>
  <p:clrMapOvr>
    <a:masterClrMapping/>
  </p:clrMapOvr>
</p:sld>
</file>

<file path=ppt/slides/slide1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bocharger Wastegate Duty Cycle, % aPH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554915"/>
      </p:ext>
    </p:extLst>
  </p:cSld>
  <p:clrMapOvr>
    <a:masterClrMapping/>
  </p:clrMapOvr>
</p:sld>
</file>

<file path=ppt/slides/slide1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bocharger Wastegate Duty Cycle, %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826601"/>
      </p:ext>
    </p:extLst>
  </p:cSld>
  <p:clrMapOvr>
    <a:masterClrMapping/>
  </p:clrMapOvr>
</p:sld>
</file>

<file path=ppt/slides/slide1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bocharger Wastegate Duty Cycle, % aPH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993699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Exhaust (B) Camshaft Position, Deg aPH1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995823"/>
      </p:ext>
    </p:extLst>
  </p:cSld>
  <p:clrMapOvr>
    <a:masterClrMapping/>
  </p:clrMapOvr>
</p:sld>
</file>

<file path=ppt/slides/slide1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bocharger Wastegate Duty Cycle, % aPH1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882397"/>
      </p:ext>
    </p:extLst>
  </p:cSld>
  <p:clrMapOvr>
    <a:masterClrMapping/>
  </p:clrMapOvr>
</p:sld>
</file>

<file path=ppt/slides/slide1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bocharger Wastegate Duty Cycle, % aPH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828485"/>
      </p:ext>
    </p:extLst>
  </p:cSld>
  <p:clrMapOvr>
    <a:masterClrMapping/>
  </p:clrMapOvr>
</p:sld>
</file>

<file path=ppt/slides/slide1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bocharger Wastegate Duty Cycle, % aPH1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724020"/>
      </p:ext>
    </p:extLst>
  </p:cSld>
  <p:clrMapOvr>
    <a:masterClrMapping/>
  </p:clrMapOvr>
</p:sld>
</file>

<file path=ppt/slides/slide1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bocharger Wastegate Duty Cycle, % aPH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846088"/>
      </p:ext>
    </p:extLst>
  </p:cSld>
  <p:clrMapOvr>
    <a:masterClrMapping/>
  </p:clrMapOvr>
</p:sld>
</file>

<file path=ppt/slides/slide1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bocharger Wastegate Duty Cycle, % aPH1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172266"/>
      </p:ext>
    </p:extLst>
  </p:cSld>
  <p:clrMapOvr>
    <a:masterClrMapping/>
  </p:clrMapOvr>
</p:sld>
</file>

<file path=ppt/slides/slide1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bocharger Wastegate Duty Cycle, %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038061"/>
      </p:ext>
    </p:extLst>
  </p:cSld>
  <p:clrMapOvr>
    <a:masterClrMapping/>
  </p:clrMapOvr>
</p:sld>
</file>

<file path=ppt/slides/slide1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bocharger Wastegate Duty Cycle, % aPH1-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485112"/>
      </p:ext>
    </p:extLst>
  </p:cSld>
  <p:clrMapOvr>
    <a:masterClrMapping/>
  </p:clrMapOvr>
</p:sld>
</file>

<file path=ppt/slides/slide1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bocharger Wastegate Duty Cycle, % aPH1-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591374"/>
      </p:ext>
    </p:extLst>
  </p:cSld>
  <p:clrMapOvr>
    <a:masterClrMapping/>
  </p:clrMapOvr>
</p:sld>
</file>

<file path=ppt/slides/slide1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bocharger Wastegate Duty Cycle, % aPH1-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991041"/>
      </p:ext>
    </p:extLst>
  </p:cSld>
  <p:clrMapOvr>
    <a:masterClrMapping/>
  </p:clrMapOvr>
</p:sld>
</file>

<file path=ppt/slides/slide1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bocharger Wastegate Duty Cycle, % aPH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945963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Exhaust (B) Camshaft Position, Deg aPH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167268"/>
      </p:ext>
    </p:extLst>
  </p:cSld>
  <p:clrMapOvr>
    <a:masterClrMapping/>
  </p:clrMapOvr>
</p:sld>
</file>

<file path=ppt/slides/slide1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bocharger Wastegate Duty Cycle, %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844721"/>
      </p:ext>
    </p:extLst>
  </p:cSld>
  <p:clrMapOvr>
    <a:masterClrMapping/>
  </p:clrMapOvr>
</p:sld>
</file>

<file path=ppt/slides/slide1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bocharger Wastegate Duty Cycle, % aPH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813487"/>
      </p:ext>
    </p:extLst>
  </p:cSld>
  <p:clrMapOvr>
    <a:masterClrMapping/>
  </p:clrMapOvr>
</p:sld>
</file>

<file path=ppt/slides/slide1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bocharger Wastegate Duty Cycle, % aPH2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65719"/>
      </p:ext>
    </p:extLst>
  </p:cSld>
  <p:clrMapOvr>
    <a:masterClrMapping/>
  </p:clrMapOvr>
</p:sld>
</file>

<file path=ppt/slides/slide1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bocharger Wastegate Duty Cycle, % aPH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497891"/>
      </p:ext>
    </p:extLst>
  </p:cSld>
  <p:clrMapOvr>
    <a:masterClrMapping/>
  </p:clrMapOvr>
</p:sld>
</file>

<file path=ppt/slides/slide1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bocharger Wastegate Duty Cycle, % aPH2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129616"/>
      </p:ext>
    </p:extLst>
  </p:cSld>
  <p:clrMapOvr>
    <a:masterClrMapping/>
  </p:clrMapOvr>
</p:sld>
</file>

<file path=ppt/slides/slide1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bocharger Wastegate Duty Cycle, % aPH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371933"/>
      </p:ext>
    </p:extLst>
  </p:cSld>
  <p:clrMapOvr>
    <a:masterClrMapping/>
  </p:clrMapOvr>
</p:sld>
</file>

<file path=ppt/slides/slide1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bocharger Wastegate Duty Cycle, % aPH2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992085"/>
      </p:ext>
    </p:extLst>
  </p:cSld>
  <p:clrMapOvr>
    <a:masterClrMapping/>
  </p:clrMapOvr>
</p:sld>
</file>

<file path=ppt/slides/slide1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bocharger Wastegate Duty Cycle, %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955959"/>
      </p:ext>
    </p:extLst>
  </p:cSld>
  <p:clrMapOvr>
    <a:masterClrMapping/>
  </p:clrMapOvr>
</p:sld>
</file>

<file path=ppt/slides/slide1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bocharger Wastegate Duty Cycle, % aPH2-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383340"/>
      </p:ext>
    </p:extLst>
  </p:cSld>
  <p:clrMapOvr>
    <a:masterClrMapping/>
  </p:clrMapOvr>
</p:sld>
</file>

<file path=ppt/slides/slide1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bocharger Wastegate Duty Cycle, % aPH2-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8679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EWM_vs 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513" y="685800"/>
            <a:ext cx="703738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6826754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Exhaust (B) Camshaft Position, Deg aPH1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32394"/>
      </p:ext>
    </p:extLst>
  </p:cSld>
  <p:clrMapOvr>
    <a:masterClrMapping/>
  </p:clrMapOvr>
</p:sld>
</file>

<file path=ppt/slides/slide1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bocharger Wastegate Duty Cycle, % aPH2-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022638"/>
      </p:ext>
    </p:extLst>
  </p:cSld>
  <p:clrMapOvr>
    <a:masterClrMapping/>
  </p:clrMapOvr>
</p:sld>
</file>

<file path=ppt/slides/slide1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bocharger Wastegate Duty Cycle, % Me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551602"/>
      </p:ext>
    </p:extLst>
  </p:cSld>
  <p:clrMapOvr>
    <a:masterClrMapping/>
  </p:clrMapOvr>
</p:sld>
</file>

<file path=ppt/slides/slide1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bocharger Wastegate Duty Cycle, % Me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634533"/>
      </p:ext>
    </p:extLst>
  </p:cSld>
  <p:clrMapOvr>
    <a:masterClrMapping/>
  </p:clrMapOvr>
</p:sld>
</file>

<file path=ppt/slides/slide1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bocharger Wastegate Duty Cycle, % Me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369039"/>
      </p:ext>
    </p:extLst>
  </p:cSld>
  <p:clrMapOvr>
    <a:masterClrMapping/>
  </p:clrMapOvr>
</p:sld>
</file>

<file path=ppt/slides/slide1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bocharger Wastegate Duty Cycle, % Me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264256"/>
      </p:ext>
    </p:extLst>
  </p:cSld>
  <p:clrMapOvr>
    <a:masterClrMapping/>
  </p:clrMapOvr>
</p:sld>
</file>

<file path=ppt/slides/slide1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bocharger Wastegate Duty Cycle, % Medi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127568"/>
      </p:ext>
    </p:extLst>
  </p:cSld>
  <p:clrMapOvr>
    <a:masterClrMapping/>
  </p:clrMapOvr>
</p:sld>
</file>

<file path=ppt/slides/slide1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bocharger Wastegate Duty Cycle, % Medi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938300"/>
      </p:ext>
    </p:extLst>
  </p:cSld>
  <p:clrMapOvr>
    <a:masterClrMapping/>
  </p:clrMapOvr>
</p:sld>
</file>

<file path=ppt/slides/slide1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bocharger Wastegate Duty Cycle, % Medi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815482"/>
      </p:ext>
    </p:extLst>
  </p:cSld>
  <p:clrMapOvr>
    <a:masterClrMapping/>
  </p:clrMapOvr>
</p:sld>
</file>

<file path=ppt/slides/slide1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bocharger Wastegate Duty Cycle, % Medi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10077"/>
      </p:ext>
    </p:extLst>
  </p:cSld>
  <p:clrMapOvr>
    <a:masterClrMapping/>
  </p:clrMapOvr>
</p:sld>
</file>

<file path=ppt/slides/slide1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bocharger Wastegate Duty Cycle, % Std Dev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544057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Exhaust (B) Camshaft Position, Deg aPH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29871"/>
      </p:ext>
    </p:extLst>
  </p:cSld>
  <p:clrMapOvr>
    <a:masterClrMapping/>
  </p:clrMapOvr>
</p:sld>
</file>

<file path=ppt/slides/slide1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bocharger Wastegate Duty Cycle, % Std Dev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828556"/>
      </p:ext>
    </p:extLst>
  </p:cSld>
  <p:clrMapOvr>
    <a:masterClrMapping/>
  </p:clrMapOvr>
</p:sld>
</file>

<file path=ppt/slides/slide1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bocharger Wastegate Duty Cycle, % Std Dev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186362"/>
      </p:ext>
    </p:extLst>
  </p:cSld>
  <p:clrMapOvr>
    <a:masterClrMapping/>
  </p:clrMapOvr>
</p:sld>
</file>

<file path=ppt/slides/slide1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bocharger Wastegate Duty Cycle, % Std Dev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003673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Exhaust (B) Camshaft Position, Deg aPH1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818953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Exhaust (B) Camshaft Position, Deg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099907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Exhaust (B) Camshaft Position, Deg aPH1-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188866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Exhaust (B) Camshaft Position, Deg aPH1-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958891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Exhaust (B) Camshaft Position, Deg aPH1-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93115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Exhaust (B) Camshaft Position, Deg aPH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29848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Exhaust (B) Camshaft Position, Deg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092651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Exhaust (B) Camshaft Position, Deg aPH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0877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EWM_vs time_Lab_sep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550" y="685800"/>
            <a:ext cx="745331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9278543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Exhaust (B) Camshaft Position, Deg aPH2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752377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Exhaust (B) Camshaft Position, Deg aPH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352564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Exhaust (B) Camshaft Position, Deg aPH2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994308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Exhaust (B) Camshaft Position, Deg aPH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848619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Exhaust (B) Camshaft Position, Deg aPH2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539292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Exhaust (B) Camshaft Position, Deg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22419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Exhaust (B) Camshaft Position, Deg aPH2-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848486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Exhaust (B) Camshaft Position, Deg aPH2-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919915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Exhaust (B) Camshaft Position, Deg aPH2-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607309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Exhaust (B) Camshaft Position, Deg Me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0741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EWM_vs time_Oil_sep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550" y="685800"/>
            <a:ext cx="745331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462594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Exhaust (B) Camshaft Position, Deg Me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765546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Exhaust (B) Camshaft Position, Deg Me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464877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Exhaust (B) Camshaft Position, Deg Me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888641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Exhaust (B) Camshaft Position, Deg Medi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090192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Exhaust (B) Camshaft Position, Deg Medi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854154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Exhaust (B) Camshaft Position, Deg Medi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214549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Exhaust (B) Camshaft Position, Deg Medi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785960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Exhaust (B) Camshaft Position, Deg Std Dev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270207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Exhaust (B) Camshaft Position, Deg Std Dev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085778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Exhaust (B) Camshaft Position, Deg Std Dev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527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754" y="2219522"/>
            <a:ext cx="7608711" cy="45933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310" y="90311"/>
            <a:ext cx="9144000" cy="767646"/>
          </a:xfrm>
        </p:spPr>
        <p:txBody>
          <a:bodyPr/>
          <a:lstStyle/>
          <a:p>
            <a:pPr algn="l"/>
            <a:r>
              <a:rPr lang="en-US" sz="4400" dirty="0">
                <a:solidFill>
                  <a:schemeClr val="bg1"/>
                </a:solidFill>
              </a:rPr>
              <a:t>Precision Matrix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91911" y="1332972"/>
            <a:ext cx="11582400" cy="1655762"/>
          </a:xfrm>
        </p:spPr>
        <p:txBody>
          <a:bodyPr/>
          <a:lstStyle/>
          <a:p>
            <a:pPr algn="l"/>
            <a:r>
              <a:rPr lang="en-US" dirty="0"/>
              <a:t>20 chain wear tests conducted as a part of the precision matrix</a:t>
            </a:r>
          </a:p>
          <a:p>
            <a:pPr algn="l"/>
            <a:r>
              <a:rPr lang="en-US" dirty="0"/>
              <a:t>1 post-matrix Lab A (stand 1) test has also been included (</a:t>
            </a:r>
            <a:r>
              <a:rPr lang="en-US" dirty="0" err="1"/>
              <a:t>testkey</a:t>
            </a:r>
            <a:r>
              <a:rPr lang="en-US" dirty="0"/>
              <a:t> 118394)</a:t>
            </a:r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r>
              <a:rPr lang="en-US" sz="1800" dirty="0"/>
              <a:t>Table included in Frank </a:t>
            </a:r>
            <a:br>
              <a:rPr lang="en-US" sz="1800" dirty="0"/>
            </a:br>
            <a:r>
              <a:rPr lang="en-US" sz="1800" dirty="0"/>
              <a:t>Farber’s June 7, 2016 </a:t>
            </a:r>
          </a:p>
          <a:p>
            <a:pPr algn="l"/>
            <a:r>
              <a:rPr lang="en-US" sz="1800" dirty="0"/>
              <a:t>Matrix update</a:t>
            </a:r>
          </a:p>
        </p:txBody>
      </p:sp>
    </p:spTree>
    <p:extLst>
      <p:ext uri="{BB962C8B-B14F-4D97-AF65-F5344CB8AC3E}">
        <p14:creationId xmlns:p14="http://schemas.microsoft.com/office/powerpoint/2010/main" val="5827407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_vs 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513" y="685800"/>
            <a:ext cx="703738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1690079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Exhaust (B) Camshaft Position, Deg Std Dev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266827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Intake (A) Camshaft Position, Deg aPH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581246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Intake (A) Camshaft Position, Deg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308041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Intake (A) Camshaft Position, Deg aPH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619347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Intake (A) Camshaft Position, Deg aPH1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901093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Intake (A) Camshaft Position, Deg aPH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631992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Intake (A) Camshaft Position, Deg aPH1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801080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Intake (A) Camshaft Position, Deg aPH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572093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Intake (A) Camshaft Position, Deg aPH1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018690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Intake (A) Camshaft Position, Deg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5540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_vs time_Lab_sep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550" y="685800"/>
            <a:ext cx="745331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7880273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Intake (A) Camshaft Position, Deg aPH1-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03242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Intake (A) Camshaft Position, Deg aPH1-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792389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Intake (A) Camshaft Position, Deg aPH1-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642451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Intake (A) Camshaft Position, Deg aPH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016249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Intake (A) Camshaft Position, Deg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360636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Intake (A) Camshaft Position, Deg aPH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319874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Intake (A) Camshaft Position, Deg aPH2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076823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Intake (A) Camshaft Position, Deg aPH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228249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Intake (A) Camshaft Position, Deg aPH2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780555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Intake (A) Camshaft Position, Deg aPH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0708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_vs time_Oil_sep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550" y="685800"/>
            <a:ext cx="745331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7018507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Intake (A) Camshaft Position, Deg aPH2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855168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Intake (A) Camshaft Position, Deg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279443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Intake (A) Camshaft Position, Deg aPH2-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127295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Intake (A) Camshaft Position, Deg aPH2-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458354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Intake (A) Camshaft Position, Deg aPH2-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703926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Intake (A) Camshaft Position, Deg Me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701549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Intake (A) Camshaft Position, Deg Me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335502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Intake (A) Camshaft Position, Deg Me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561029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Intake (A) Camshaft Position, Deg Me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015830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Intake (A) Camshaft Position, Deg Medi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444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BWM_vs 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513" y="685800"/>
            <a:ext cx="703738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5469768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Intake (A) Camshaft Position, Deg Medi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993920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Intake (A) Camshaft Position, Deg Medi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298636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Intake (A) Camshaft Position, Deg Medi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927731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Intake (A) Camshaft Position, Deg Std Dev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309387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Intake (A) Camshaft Position, Deg Std Dev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962938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Intake (A) Camshaft Position, Deg Std Dev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125889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Intake (A) Camshaft Position, Deg Std Dev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552344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ir Charge Temp, deg C aPH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209304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ir Charge Temp, deg C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730644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ir Charge Temp, deg C aPH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4344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BWM_vs time_Lab_sep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550" y="685800"/>
            <a:ext cx="745331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0028889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ir Charge Temp, deg C aPH1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797401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ir Charge Temp, deg C aPH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833663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ir Charge Temp, deg C aPH1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314072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ir Charge Temp, deg C aPH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99111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ir Charge Temp, deg C aPH1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731187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ir Charge Temp, deg C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050543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ir Charge Temp, deg C aPH1-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496976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ir Charge Temp, deg C aPH1-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629479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ir Charge Temp, deg C aPH1-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01427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ir Charge Temp, deg C aPH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906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BWM_vs time_Oil_sep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550" y="685800"/>
            <a:ext cx="745331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4745895"/>
      </p:ext>
    </p:extLst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ir Charge Temp, deg C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67646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ir Charge Temp, deg C aPH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305705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ir Charge Temp, deg C aPH2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784669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ir Charge Temp, deg C aPH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95744"/>
      </p:ext>
    </p:extLst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ir Charge Temp, deg C aPH2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949978"/>
      </p:ext>
    </p:extLst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ir Charge Temp, deg C aPH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828542"/>
      </p:ext>
    </p:extLst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ir Charge Temp, deg C aPH2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78148"/>
      </p:ext>
    </p:extLst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ir Charge Temp, deg C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437565"/>
      </p:ext>
    </p:extLst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ir Charge Temp, deg C aPH2-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838415"/>
      </p:ext>
    </p:extLst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ir Charge Temp, deg C aPH2-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2033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N_vs 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513" y="685800"/>
            <a:ext cx="703738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808538"/>
      </p:ext>
    </p:extLst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ir Charge Temp, deg C aPH2-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264286"/>
      </p:ext>
    </p:extLst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ir Charge Temp, deg C Me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109838"/>
      </p:ext>
    </p:extLst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ir Charge Temp, deg C Me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492454"/>
      </p:ext>
    </p:extLst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ir Charge Temp, deg C Me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190339"/>
      </p:ext>
    </p:extLst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ir Charge Temp, deg C Me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617580"/>
      </p:ext>
    </p:extLst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ir Charge Temp, deg C Medi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3560"/>
      </p:ext>
    </p:extLst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ir Charge Temp, deg C Medi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687599"/>
      </p:ext>
    </p:extLst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ir Charge Temp, deg C Medi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521148"/>
      </p:ext>
    </p:extLst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ir Charge Temp, deg C Medi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215366"/>
      </p:ext>
    </p:extLst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ir Charge Temp, deg C Std Dev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4911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N_vs time_Lab_sep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550" y="685800"/>
            <a:ext cx="745331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6658227"/>
      </p:ext>
    </p:extLst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ir Charge Temp, deg C Std Dev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08271"/>
      </p:ext>
    </p:extLst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ir Charge Temp, deg C Std Dev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411469"/>
      </p:ext>
    </p:extLst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ir Charge Temp, deg C Std Dev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756740"/>
      </p:ext>
    </p:extLst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bient Temperature, degC aPH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66783"/>
      </p:ext>
    </p:extLst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bient Temperature, degC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460771"/>
      </p:ext>
    </p:extLst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bient Temperature, degC aPH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919893"/>
      </p:ext>
    </p:extLst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bient Temperature, degC aPH1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321916"/>
      </p:ext>
    </p:extLst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bient Temperature, degC aPH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908247"/>
      </p:ext>
    </p:extLst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bient Temperature, degC aPH1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804357"/>
      </p:ext>
    </p:extLst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bient Temperature, degC aPH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2375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N_vs time_Oil_sep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550" y="685800"/>
            <a:ext cx="745331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2016699"/>
      </p:ext>
    </p:extLst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bient Temperature, degC aPH1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291224"/>
      </p:ext>
    </p:extLst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bient Temperature, degC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919632"/>
      </p:ext>
    </p:extLst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bient Temperature, degC aPH1-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245249"/>
      </p:ext>
    </p:extLst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bient Temperature, degC aPH1-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324383"/>
      </p:ext>
    </p:extLst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bient Temperature, degC aPH1-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740420"/>
      </p:ext>
    </p:extLst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bient Temperature, degC aPH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768483"/>
      </p:ext>
    </p:extLst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bient Temperature, degC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380415"/>
      </p:ext>
    </p:extLst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bient Temperature, degC aPH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894660"/>
      </p:ext>
    </p:extLst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bient Temperature, degC aPH2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148752"/>
      </p:ext>
    </p:extLst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bient Temperature, degC aPH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5252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WM_vs 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513" y="685800"/>
            <a:ext cx="703738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2611523"/>
      </p:ext>
    </p:extLst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bient Temperature, degC aPH2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419112"/>
      </p:ext>
    </p:extLst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bient Temperature, degC aPH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650462"/>
      </p:ext>
    </p:extLst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bient Temperature, degC aPH2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690027"/>
      </p:ext>
    </p:extLst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bient Temperature, degC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052941"/>
      </p:ext>
    </p:extLst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bient Temperature, degC aPH2-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460505"/>
      </p:ext>
    </p:extLst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bient Temperature, degC aPH2-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127582"/>
      </p:ext>
    </p:extLst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bient Temperature, degC aPH2-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171514"/>
      </p:ext>
    </p:extLst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bient Temperature, degC Me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464487"/>
      </p:ext>
    </p:extLst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bient Temperature, degC Me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85948"/>
      </p:ext>
    </p:extLst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bient Temperature, degC Me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272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310" y="90311"/>
            <a:ext cx="9144000" cy="767646"/>
          </a:xfrm>
        </p:spPr>
        <p:txBody>
          <a:bodyPr/>
          <a:lstStyle/>
          <a:p>
            <a:pPr algn="l"/>
            <a:r>
              <a:rPr lang="en-US" sz="4400" dirty="0">
                <a:solidFill>
                  <a:schemeClr val="bg1"/>
                </a:solidFill>
              </a:rPr>
              <a:t>Operational Data Plots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01600" y="1152349"/>
            <a:ext cx="11604978" cy="1655762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/>
              <a:t>Analytical results are shown followed by operational test parameters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800" dirty="0"/>
              <a:t>Both the analytical and operational data are each shown in alphabetical order.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1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/>
              <a:t>For each of the analyticals, the following plots are provided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800" dirty="0"/>
              <a:t>Each test in its own pane, measurements from samples taken throughout each test, symbols by oil, and data colored by chain wear result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800" dirty="0"/>
              <a:t>Each lab in its own pane with data colored by chain wear result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800" dirty="0"/>
              <a:t>Each oil in its own pane with data colored by chain wear result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1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/>
              <a:t>For each operational parameter, raw operational data are plotted for the phases separately </a:t>
            </a:r>
            <a:br>
              <a:rPr lang="en-US" sz="1800" dirty="0"/>
            </a:br>
            <a:r>
              <a:rPr lang="en-US" sz="1800" dirty="0"/>
              <a:t>(order: PH1, PH1-2, PH2, PH2-1)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800" dirty="0"/>
              <a:t>Within each phase, tests are plotted in separate panes with data colored by chain wear result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en-US" dirty="0"/>
              <a:t>A plot of all tests is followed by similar plots separated by oil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800" dirty="0"/>
              <a:t>Plots are shown with cycles overlaid on one another using Step Time as the x-axis as well as the cycles shown concurrently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/>
              <a:t>For each operational parameter, the raw data is summarized by phase  </a:t>
            </a:r>
            <a:br>
              <a:rPr lang="en-US" sz="1800" dirty="0"/>
            </a:br>
            <a:r>
              <a:rPr lang="en-US" sz="1800" dirty="0"/>
              <a:t>(average, median, and standard deviation)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800" dirty="0"/>
              <a:t>Chain wear is plotted versus the various summarized data for the phases separately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1530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WM_vs time_Lab_sep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550" y="685800"/>
            <a:ext cx="745331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4985614"/>
      </p:ext>
    </p:extLst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bient Temperature, degC Me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430273"/>
      </p:ext>
    </p:extLst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bient Temperature, degC Medi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00153"/>
      </p:ext>
    </p:extLst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bient Temperature, degC Medi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727362"/>
      </p:ext>
    </p:extLst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bient Temperature, degC Medi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960128"/>
      </p:ext>
    </p:extLst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bient Temperature, degC Medi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507693"/>
      </p:ext>
    </p:extLst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bient Temperature, degC Std Dev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386354"/>
      </p:ext>
    </p:extLst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bient Temperature, degC Std Dev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151777"/>
      </p:ext>
    </p:extLst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bient Temperature, degC Std Dev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432283"/>
      </p:ext>
    </p:extLst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bient Temperature, degC Std Dev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767039"/>
      </p:ext>
    </p:extLst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ometric Pressure, kPaA aPH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0764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WM_vs time_Oil_sep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550" y="685800"/>
            <a:ext cx="745331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5355993"/>
      </p:ext>
    </p:extLst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ometric Pressure, kPaA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885673"/>
      </p:ext>
    </p:extLst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ometric Pressure, kPaA aPH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703356"/>
      </p:ext>
    </p:extLst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ometric Pressure, kPaA aPH1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535692"/>
      </p:ext>
    </p:extLst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ometric Pressure, kPaA aPH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135450"/>
      </p:ext>
    </p:extLst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ometric Pressure, kPaA aPH1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463843"/>
      </p:ext>
    </p:extLst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ometric Pressure, kPaA aPH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499125"/>
      </p:ext>
    </p:extLst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ometric Pressure, kPaA aPH1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85380"/>
      </p:ext>
    </p:extLst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ometric Pressure, kPaA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78120"/>
      </p:ext>
    </p:extLst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ometric Pressure, kPaA aPH1-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576067"/>
      </p:ext>
    </p:extLst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ometric Pressure, kPaA aPH1-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761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NWM_vs 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513" y="685800"/>
            <a:ext cx="703738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3351312"/>
      </p:ext>
    </p:extLst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ometric Pressure, kPaA aPH1-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55437"/>
      </p:ext>
    </p:extLst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ometric Pressure, kPaA aPH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115504"/>
      </p:ext>
    </p:extLst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ometric Pressure, kPaA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493801"/>
      </p:ext>
    </p:extLst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ometric Pressure, kPaA aPH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906443"/>
      </p:ext>
    </p:extLst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ometric Pressure, kPaA aPH2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985516"/>
      </p:ext>
    </p:extLst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ometric Pressure, kPaA aPH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502744"/>
      </p:ext>
    </p:extLst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ometric Pressure, kPaA aPH2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96163"/>
      </p:ext>
    </p:extLst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ometric Pressure, kPaA aPH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156832"/>
      </p:ext>
    </p:extLst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ometric Pressure, kPaA aPH2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609713"/>
      </p:ext>
    </p:extLst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ometric Pressure, kPaA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9832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NWM_vs time_Lab_sep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550" y="685800"/>
            <a:ext cx="745331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8857493"/>
      </p:ext>
    </p:extLst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ometric Pressure, kPaA aPH2-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451431"/>
      </p:ext>
    </p:extLst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ometric Pressure, kPaA aPH2-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308494"/>
      </p:ext>
    </p:extLst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ometric Pressure, kPaA aPH2-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353011"/>
      </p:ext>
    </p:extLst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ometric Pressure, kPaA Me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691567"/>
      </p:ext>
    </p:extLst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ometric Pressure, kPaA Me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159054"/>
      </p:ext>
    </p:extLst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ometric Pressure, kPaA Me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897925"/>
      </p:ext>
    </p:extLst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ometric Pressure, kPaA Me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22194"/>
      </p:ext>
    </p:extLst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ometric Pressure, kPaA Medi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706405"/>
      </p:ext>
    </p:extLst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ometric Pressure, kPaA Medi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108853"/>
      </p:ext>
    </p:extLst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ometric Pressure, kPaA Medi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4127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NWM_vs time_Oil_sep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550" y="685800"/>
            <a:ext cx="745331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9849302"/>
      </p:ext>
    </p:extLst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ometric Pressure, kPaA Medi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1496"/>
      </p:ext>
    </p:extLst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ometric Pressure, kPaA Std Dev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50330"/>
      </p:ext>
    </p:extLst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ometric Pressure, kPaA Std Dev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696094"/>
      </p:ext>
    </p:extLst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ometric Pressure, kPaA Std Dev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03807"/>
      </p:ext>
    </p:extLst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ometric Pressure, kPaA Std Dev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640637"/>
      </p:ext>
    </p:extLst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 in, degC aPH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145272"/>
      </p:ext>
    </p:extLst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 in, degC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868647"/>
      </p:ext>
    </p:extLst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 in, degC aPH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228108"/>
      </p:ext>
    </p:extLst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 in, degC aPH1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912663"/>
      </p:ext>
    </p:extLst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 in, degC aPH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6619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N_vs 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513" y="685800"/>
            <a:ext cx="703738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3727902"/>
      </p:ext>
    </p:extLst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 in, degC aPH1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116709"/>
      </p:ext>
    </p:extLst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 in, degC aPH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795715"/>
      </p:ext>
    </p:extLst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 in, degC aPH1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777051"/>
      </p:ext>
    </p:extLst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 in, degC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451066"/>
      </p:ext>
    </p:extLst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 in, degC aPH1-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929730"/>
      </p:ext>
    </p:extLst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 in, degC aPH1-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333308"/>
      </p:ext>
    </p:extLst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 in, degC aPH1-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442970"/>
      </p:ext>
    </p:extLst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 in, degC aPH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901596"/>
      </p:ext>
    </p:extLst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 in, degC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44990"/>
      </p:ext>
    </p:extLst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 in, degC aPH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5941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N_vs time_Lab_sep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550" y="685800"/>
            <a:ext cx="745331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7427845"/>
      </p:ext>
    </p:extLst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 in, degC aPH2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034488"/>
      </p:ext>
    </p:extLst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 in, degC aPH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268010"/>
      </p:ext>
    </p:extLst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 in, degC aPH2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562026"/>
      </p:ext>
    </p:extLst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 in, degC aPH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313958"/>
      </p:ext>
    </p:extLst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 in, degC aPH2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944200"/>
      </p:ext>
    </p:extLst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 in, degC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256110"/>
      </p:ext>
    </p:extLst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 in, degC aPH2-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94128"/>
      </p:ext>
    </p:extLst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 in, degC aPH2-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186265"/>
      </p:ext>
    </p:extLst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 in, degC aPH2-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010649"/>
      </p:ext>
    </p:extLst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 in, degC Me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0132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N_vs time_Oil_sep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550" y="685800"/>
            <a:ext cx="745331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0411791"/>
      </p:ext>
    </p:extLst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 in, degC Me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903309"/>
      </p:ext>
    </p:extLst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 in, degC Me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414158"/>
      </p:ext>
    </p:extLst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 in, degC Me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921563"/>
      </p:ext>
    </p:extLst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 in, degC Medi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229800"/>
      </p:ext>
    </p:extLst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 in, degC Medi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527498"/>
      </p:ext>
    </p:extLst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 in, degC Medi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393210"/>
      </p:ext>
    </p:extLst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 in, degC Medi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734422"/>
      </p:ext>
    </p:extLst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 in, degC Std Dev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482954"/>
      </p:ext>
    </p:extLst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 in, degC Std Dev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524347"/>
      </p:ext>
    </p:extLst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 in, degC Std Dev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8868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BN_vs 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513" y="685800"/>
            <a:ext cx="703738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5597922"/>
      </p:ext>
    </p:extLst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 in, degC Std Dev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43406"/>
      </p:ext>
    </p:extLst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, L per m aPH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856266"/>
      </p:ext>
    </p:extLst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, L per m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137125"/>
      </p:ext>
    </p:extLst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, L per m aPH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017625"/>
      </p:ext>
    </p:extLst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, L per m aPH1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903453"/>
      </p:ext>
    </p:extLst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, L per m aPH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566880"/>
      </p:ext>
    </p:extLst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, L per m aPH1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936181"/>
      </p:ext>
    </p:extLst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, L per m aPH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651341"/>
      </p:ext>
    </p:extLst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, L per m aPH1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304125"/>
      </p:ext>
    </p:extLst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, L per m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2089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BN_vs time_Lab_sep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550" y="685800"/>
            <a:ext cx="745331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7300961"/>
      </p:ext>
    </p:extLst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, L per m aPH1-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579759"/>
      </p:ext>
    </p:extLst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, L per m aPH1-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04824"/>
      </p:ext>
    </p:extLst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, L per m aPH1-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531773"/>
      </p:ext>
    </p:extLst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, L per m aPH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887128"/>
      </p:ext>
    </p:extLst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, L per m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34098"/>
      </p:ext>
    </p:extLst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, L per m aPH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379004"/>
      </p:ext>
    </p:extLst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, L per m aPH2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890538"/>
      </p:ext>
    </p:extLst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, L per m aPH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773720"/>
      </p:ext>
    </p:extLst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, L per m aPH2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077000"/>
      </p:ext>
    </p:extLst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, L per m aPH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60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Analytical Plots</a:t>
            </a:r>
          </a:p>
        </p:txBody>
      </p:sp>
    </p:spTree>
    <p:extLst>
      <p:ext uri="{BB962C8B-B14F-4D97-AF65-F5344CB8AC3E}">
        <p14:creationId xmlns:p14="http://schemas.microsoft.com/office/powerpoint/2010/main" val="28997504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BN_vs time_Oil_sep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550" y="685800"/>
            <a:ext cx="745331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0182598"/>
      </p:ext>
    </p:extLst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, L per m aPH2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046220"/>
      </p:ext>
    </p:extLst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, L per m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536685"/>
      </p:ext>
    </p:extLst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, L per m aPH2-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862619"/>
      </p:ext>
    </p:extLst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, L per m aPH2-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577502"/>
      </p:ext>
    </p:extLst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, L per m aPH2-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511737"/>
      </p:ext>
    </p:extLst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, L per m Me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411815"/>
      </p:ext>
    </p:extLst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, L per m Me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960334"/>
      </p:ext>
    </p:extLst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, L per m Me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485796"/>
      </p:ext>
    </p:extLst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, L per m Me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657595"/>
      </p:ext>
    </p:extLst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, L per m Medi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1079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GA_vs 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513" y="685800"/>
            <a:ext cx="703738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7434713"/>
      </p:ext>
    </p:extLst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, L per m Medi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339454"/>
      </p:ext>
    </p:extLst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, L per m Medi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562890"/>
      </p:ext>
    </p:extLst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, L per m Medi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129244"/>
      </p:ext>
    </p:extLst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, L per m Std Dev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171060"/>
      </p:ext>
    </p:extLst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, L per m Std Dev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181831"/>
      </p:ext>
    </p:extLst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, L per m Std Dev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780169"/>
      </p:ext>
    </p:extLst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, L per m Std Dev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910130"/>
      </p:ext>
    </p:extLst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Outlet Temp, deg C aPH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833984"/>
      </p:ext>
    </p:extLst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Outlet Temp, deg C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152264"/>
      </p:ext>
    </p:extLst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Outlet Temp, deg C aPH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5755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GA_vs time_Lab_sep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550" y="685800"/>
            <a:ext cx="745331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9177960"/>
      </p:ext>
    </p:extLst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Outlet Temp, deg C aPH1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97703"/>
      </p:ext>
    </p:extLst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Outlet Temp, deg C aPH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011376"/>
      </p:ext>
    </p:extLst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Outlet Temp, deg C aPH1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214252"/>
      </p:ext>
    </p:extLst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Outlet Temp, deg C aPH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157211"/>
      </p:ext>
    </p:extLst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Outlet Temp, deg C aPH1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576573"/>
      </p:ext>
    </p:extLst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Outlet Temp, deg C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174000"/>
      </p:ext>
    </p:extLst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Outlet Temp, deg C aPH1-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343777"/>
      </p:ext>
    </p:extLst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Outlet Temp, deg C aPH1-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446025"/>
      </p:ext>
    </p:extLst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Outlet Temp, deg C aPH1-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042564"/>
      </p:ext>
    </p:extLst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Outlet Temp, deg C aPH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2606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GA_vs time_Oil_sep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550" y="685800"/>
            <a:ext cx="745331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29498"/>
      </p:ext>
    </p:extLst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Outlet Temp, deg C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340596"/>
      </p:ext>
    </p:extLst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Outlet Temp, deg C aPH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106551"/>
      </p:ext>
    </p:extLst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Outlet Temp, deg C aPH2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679157"/>
      </p:ext>
    </p:extLst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Outlet Temp, deg C aPH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316639"/>
      </p:ext>
    </p:extLst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Outlet Temp, deg C aPH2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674681"/>
      </p:ext>
    </p:extLst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Outlet Temp, deg C aPH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647712"/>
      </p:ext>
    </p:extLst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Outlet Temp, deg C aPH2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531987"/>
      </p:ext>
    </p:extLst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Outlet Temp, deg C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982550"/>
      </p:ext>
    </p:extLst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Outlet Temp, deg C aPH2-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9582"/>
      </p:ext>
    </p:extLst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Outlet Temp, deg C aPH2-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0324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40_vs 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513" y="685800"/>
            <a:ext cx="703738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3506140"/>
      </p:ext>
    </p:extLst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Outlet Temp, deg C aPH2-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50201"/>
      </p:ext>
    </p:extLst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Outlet Temp, deg C Me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906084"/>
      </p:ext>
    </p:extLst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Outlet Temp, deg C Me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43758"/>
      </p:ext>
    </p:extLst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Outlet Temp, deg C Me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242886"/>
      </p:ext>
    </p:extLst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Outlet Temp, deg C Me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492083"/>
      </p:ext>
    </p:extLst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Outlet Temp, deg C Medi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503190"/>
      </p:ext>
    </p:extLst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Outlet Temp, deg C Medi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426811"/>
      </p:ext>
    </p:extLst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Outlet Temp, deg C Medi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752180"/>
      </p:ext>
    </p:extLst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Outlet Temp, deg C Medi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334997"/>
      </p:ext>
    </p:extLst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Outlet Temp, deg C Std Dev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5504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40_vs time_Lab_sep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550" y="685800"/>
            <a:ext cx="745331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4142079"/>
      </p:ext>
    </p:extLst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Outlet Temp, deg C Std Dev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218125"/>
      </p:ext>
    </p:extLst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Outlet Temp, deg C Std Dev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23079"/>
      </p:ext>
    </p:extLst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Outlet Temp, deg C Std Dev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152343"/>
      </p:ext>
    </p:extLst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Absolute Pressure - Raw Value, kPa aPH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718340"/>
      </p:ext>
    </p:extLst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Absolute Pressure - Raw Value, kPa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98080"/>
      </p:ext>
    </p:extLst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Absolute Pressure - Raw Value, kPa aPH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690741"/>
      </p:ext>
    </p:extLst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Absolute Pressure - Raw Value, kPa aPH1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781163"/>
      </p:ext>
    </p:extLst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Absolute Pressure - Raw Value, kPa aPH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942770"/>
      </p:ext>
    </p:extLst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Absolute Pressure - Raw Value, kPa aPH1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959945"/>
      </p:ext>
    </p:extLst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Absolute Pressure - Raw Value, kPa aPH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1477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40_vs time_Oil_sep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550" y="685800"/>
            <a:ext cx="745331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8781776"/>
      </p:ext>
    </p:extLst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Absolute Pressure - Raw Value, kPa aPH1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860210"/>
      </p:ext>
    </p:extLst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Absolute Pressure - Raw Value, kPa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979560"/>
      </p:ext>
    </p:extLst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Absolute Pressure - Raw Value, kPa aPH1-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069272"/>
      </p:ext>
    </p:extLst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Absolute Pressure - Raw Value, kPa aPH1-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691279"/>
      </p:ext>
    </p:extLst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Absolute Pressure - Raw Value, kPa aPH1-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407860"/>
      </p:ext>
    </p:extLst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Absolute Pressure - Raw Value, kPa aPH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375481"/>
      </p:ext>
    </p:extLst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Absolute Pressure - Raw Value, kPa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020205"/>
      </p:ext>
    </p:extLst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Absolute Pressure - Raw Value, kPa aPH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273735"/>
      </p:ext>
    </p:extLst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Absolute Pressure - Raw Value, kPa aPH2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178802"/>
      </p:ext>
    </p:extLst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Absolute Pressure - Raw Value, kPa aPH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4080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100_vs 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513" y="685800"/>
            <a:ext cx="703738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3538896"/>
      </p:ext>
    </p:extLst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Absolute Pressure - Raw Value, kPa aPH2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944388"/>
      </p:ext>
    </p:extLst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Absolute Pressure - Raw Value, kPa aPH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873767"/>
      </p:ext>
    </p:extLst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Absolute Pressure - Raw Value, kPa aPH2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117795"/>
      </p:ext>
    </p:extLst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Absolute Pressure - Raw Value, kPa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253507"/>
      </p:ext>
    </p:extLst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Absolute Pressure - Raw Value, kPa aPH2-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355372"/>
      </p:ext>
    </p:extLst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Absolute Pressure - Raw Value, kPa aPH2-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579791"/>
      </p:ext>
    </p:extLst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Absolute Pressure - Raw Value, kPa aPH2-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857717"/>
      </p:ext>
    </p:extLst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Absolute Pressure - Raw Value, kPa Me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323154"/>
      </p:ext>
    </p:extLst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Absolute Pressure - Raw Value, kPa Me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669834"/>
      </p:ext>
    </p:extLst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Absolute Pressure - Raw Value, kPa Me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0828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100_vs time_Lab_sep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550" y="685800"/>
            <a:ext cx="745331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9298183"/>
      </p:ext>
    </p:extLst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Absolute Pressure - Raw Value, kPa Me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572948"/>
      </p:ext>
    </p:extLst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Absolute Pressure - Raw Value, kPa Medi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245428"/>
      </p:ext>
    </p:extLst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Absolute Pressure - Raw Value, kPa Medi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742266"/>
      </p:ext>
    </p:extLst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Absolute Pressure - Raw Value, kPa Medi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187403"/>
      </p:ext>
    </p:extLst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Absolute Pressure - Raw Value, kPa Medi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603751"/>
      </p:ext>
    </p:extLst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Absolute Pressure - Raw Value, kPa Std Dev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349986"/>
      </p:ext>
    </p:extLst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Absolute Pressure - Raw Value, kPa Std Dev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396850"/>
      </p:ext>
    </p:extLst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Absolute Pressure - Raw Value, kPa Std Dev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714953"/>
      </p:ext>
    </p:extLst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Absolute Pressure - Raw Value, kPa Std Dev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06505"/>
      </p:ext>
    </p:extLst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Pressure, kPaA aPH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6669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100_vs time_Oil_sep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550" y="685800"/>
            <a:ext cx="745331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5600443"/>
      </p:ext>
    </p:extLst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Pressure, kPaA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856105"/>
      </p:ext>
    </p:extLst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Pressure, kPaA aPH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819696"/>
      </p:ext>
    </p:extLst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Pressure, kPaA aPH1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62670"/>
      </p:ext>
    </p:extLst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Pressure, kPaA aPH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82177"/>
      </p:ext>
    </p:extLst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Pressure, kPaA aPH1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669488"/>
      </p:ext>
    </p:extLst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Pressure, kPaA aPH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06723"/>
      </p:ext>
    </p:extLst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Pressure, kPaA aPH1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393281"/>
      </p:ext>
    </p:extLst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Pressure, kPaA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887468"/>
      </p:ext>
    </p:extLst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Pressure, kPaA aPH1-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066773"/>
      </p:ext>
    </p:extLst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Pressure, kPaA aPH1-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702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WM_vs 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513" y="685800"/>
            <a:ext cx="703738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13690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T_vs 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513" y="685800"/>
            <a:ext cx="703738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2469962"/>
      </p:ext>
    </p:extLst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Pressure, kPaA aPH1-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42490"/>
      </p:ext>
    </p:extLst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Pressure, kPaA aPH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348776"/>
      </p:ext>
    </p:extLst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Pressure, kPaA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559572"/>
      </p:ext>
    </p:extLst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Pressure, kPaA aPH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027873"/>
      </p:ext>
    </p:extLst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Pressure, kPaA aPH2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730868"/>
      </p:ext>
    </p:extLst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Pressure, kPaA aPH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827835"/>
      </p:ext>
    </p:extLst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Pressure, kPaA aPH2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499760"/>
      </p:ext>
    </p:extLst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Pressure, kPaA aPH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763623"/>
      </p:ext>
    </p:extLst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Pressure, kPaA aPH2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278626"/>
      </p:ext>
    </p:extLst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Pressure, kPaA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1129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T_vs time_Lab_sep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550" y="685800"/>
            <a:ext cx="745331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7194912"/>
      </p:ext>
    </p:extLst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Pressure, kPaA aPH2-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156433"/>
      </p:ext>
    </p:extLst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Pressure, kPaA aPH2-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783304"/>
      </p:ext>
    </p:extLst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Pressure, kPaA aPH2-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785651"/>
      </p:ext>
    </p:extLst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Pressure, kPaA Me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160482"/>
      </p:ext>
    </p:extLst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Pressure, kPaA Me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16105"/>
      </p:ext>
    </p:extLst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Pressure, kPaA Me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355267"/>
      </p:ext>
    </p:extLst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Pressure, kPaA Me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491809"/>
      </p:ext>
    </p:extLst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Pressure, kPaA Medi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205118"/>
      </p:ext>
    </p:extLst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Pressure, kPaA Medi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528715"/>
      </p:ext>
    </p:extLst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Pressure, kPaA Medi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7418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T_vs time_Oil_sep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550" y="685800"/>
            <a:ext cx="745331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9618868"/>
      </p:ext>
    </p:extLst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Pressure, kPaA Medi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738763"/>
      </p:ext>
    </p:extLst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Pressure, kPaA Std Dev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359405"/>
      </p:ext>
    </p:extLst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Pressure, kPaA Std Dev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842926"/>
      </p:ext>
    </p:extLst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Pressure, kPaA Std Dev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502432"/>
      </p:ext>
    </p:extLst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Pressure, kPaA Std Dev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388288"/>
      </p:ext>
    </p:extLst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ge Air Cooler Temperature, Deg C aPH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580589"/>
      </p:ext>
    </p:extLst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ge Air Cooler Temperature, Deg C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744910"/>
      </p:ext>
    </p:extLst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ge Air Cooler Temperature, Deg C aPH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535819"/>
      </p:ext>
    </p:extLst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ge Air Cooler Temperature, Deg C aPH1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790143"/>
      </p:ext>
    </p:extLst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ge Air Cooler Temperature, Deg C aPH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37319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NWM_vs 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513" y="685800"/>
            <a:ext cx="703738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9939764"/>
      </p:ext>
    </p:extLst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ge Air Cooler Temperature, Deg C aPH1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911980"/>
      </p:ext>
    </p:extLst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ge Air Cooler Temperature, Deg C aPH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448511"/>
      </p:ext>
    </p:extLst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ge Air Cooler Temperature, Deg C aPH1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235959"/>
      </p:ext>
    </p:extLst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ge Air Cooler Temperature, Deg C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56541"/>
      </p:ext>
    </p:extLst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ge Air Cooler Temperature, Deg C aPH1-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244382"/>
      </p:ext>
    </p:extLst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ge Air Cooler Temperature, Deg C aPH1-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225266"/>
      </p:ext>
    </p:extLst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ge Air Cooler Temperature, Deg C aPH1-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684631"/>
      </p:ext>
    </p:extLst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ge Air Cooler Temperature, Deg C aPH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875464"/>
      </p:ext>
    </p:extLst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ge Air Cooler Temperature, Deg C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94076"/>
      </p:ext>
    </p:extLst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ge Air Cooler Temperature, Deg C aPH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92483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NWM_vs time_Lab_sep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550" y="685800"/>
            <a:ext cx="745331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4796085"/>
      </p:ext>
    </p:extLst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ge Air Cooler Temperature, Deg C aPH2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777283"/>
      </p:ext>
    </p:extLst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ge Air Cooler Temperature, Deg C aPH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547364"/>
      </p:ext>
    </p:extLst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ge Air Cooler Temperature, Deg C aPH2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100816"/>
      </p:ext>
    </p:extLst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ge Air Cooler Temperature, Deg C aPH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514529"/>
      </p:ext>
    </p:extLst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ge Air Cooler Temperature, Deg C aPH2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087647"/>
      </p:ext>
    </p:extLst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ge Air Cooler Temperature, Deg C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32500"/>
      </p:ext>
    </p:extLst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ge Air Cooler Temperature, Deg C aPH2-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302928"/>
      </p:ext>
    </p:extLst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ge Air Cooler Temperature, Deg C aPH2-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999056"/>
      </p:ext>
    </p:extLst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ge Air Cooler Temperature, Deg C aPH2-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678959"/>
      </p:ext>
    </p:extLst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ge Air Cooler Temperature, Deg C Me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77515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NWM_vs time_Oil_sep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550" y="685800"/>
            <a:ext cx="745331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4078602"/>
      </p:ext>
    </p:extLst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ge Air Cooler Temperature, Deg C Me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123493"/>
      </p:ext>
    </p:extLst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ge Air Cooler Temperature, Deg C Me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340594"/>
      </p:ext>
    </p:extLst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ge Air Cooler Temperature, Deg C Me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253907"/>
      </p:ext>
    </p:extLst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ge Air Cooler Temperature, Deg C Medi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555616"/>
      </p:ext>
    </p:extLst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ge Air Cooler Temperature, Deg C Medi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774039"/>
      </p:ext>
    </p:extLst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ge Air Cooler Temperature, Deg C Medi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152558"/>
      </p:ext>
    </p:extLst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ge Air Cooler Temperature, Deg C Medi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856631"/>
      </p:ext>
    </p:extLst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ge Air Cooler Temperature, Deg C Std Dev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407362"/>
      </p:ext>
    </p:extLst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ge Air Cooler Temperature, Deg C Std Dev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649882"/>
      </p:ext>
    </p:extLst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ge Air Cooler Temperature, Deg C Std Dev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37604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Operational Data Plots</a:t>
            </a:r>
          </a:p>
        </p:txBody>
      </p:sp>
    </p:spTree>
    <p:extLst>
      <p:ext uri="{BB962C8B-B14F-4D97-AF65-F5344CB8AC3E}">
        <p14:creationId xmlns:p14="http://schemas.microsoft.com/office/powerpoint/2010/main" val="1340609001"/>
      </p:ext>
    </p:extLst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ge Air Cooler Temperature, Deg C Std Dev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025990"/>
      </p:ext>
    </p:extLst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 Pressure , kPaG aPH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272640"/>
      </p:ext>
    </p:extLst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 Pressure , kPaG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123421"/>
      </p:ext>
    </p:extLst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 Pressure , kPaG aPH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093874"/>
      </p:ext>
    </p:extLst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 Pressure , kPaG aPH1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688520"/>
      </p:ext>
    </p:extLst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 Pressure , kPaG aPH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253023"/>
      </p:ext>
    </p:extLst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 Pressure , kPaG aPH1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97954"/>
      </p:ext>
    </p:extLst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 Pressure , kPaG aPH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696308"/>
      </p:ext>
    </p:extLst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 Pressure , kPaG aPH1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124618"/>
      </p:ext>
    </p:extLst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 Pressure , kPaG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70082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Load Value, % aPH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133716"/>
      </p:ext>
    </p:extLst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 Pressure , kPaG aPH1-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961632"/>
      </p:ext>
    </p:extLst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 Pressure , kPaG aPH1-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409480"/>
      </p:ext>
    </p:extLst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 Pressure , kPaG aPH1-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178510"/>
      </p:ext>
    </p:extLst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 Pressure , kPaG aPH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618838"/>
      </p:ext>
    </p:extLst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 Pressure , kPaG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8517"/>
      </p:ext>
    </p:extLst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 Pressure , kPaG aPH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24555"/>
      </p:ext>
    </p:extLst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 Pressure , kPaG aPH2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794616"/>
      </p:ext>
    </p:extLst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 Pressure , kPaG aPH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331551"/>
      </p:ext>
    </p:extLst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 Pressure , kPaG aPH2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508331"/>
      </p:ext>
    </p:extLst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 Pressure , kPaG aPH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84214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Load Value, %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847604"/>
      </p:ext>
    </p:extLst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 Pressure , kPaG aPH2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533603"/>
      </p:ext>
    </p:extLst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 Pressure , kPaG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206664"/>
      </p:ext>
    </p:extLst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 Pressure , kPaG aPH2-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226240"/>
      </p:ext>
    </p:extLst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 Pressure , kPaG aPH2-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509819"/>
      </p:ext>
    </p:extLst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 Pressure , kPaG aPH2-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04141"/>
      </p:ext>
    </p:extLst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 Pressure , kPaG Me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977377"/>
      </p:ext>
    </p:extLst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 Pressure , kPaG Me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650886"/>
      </p:ext>
    </p:extLst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 Pressure , kPaG Me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758242"/>
      </p:ext>
    </p:extLst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 Pressure , kPaG Me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90516"/>
      </p:ext>
    </p:extLst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 Pressure , kPaG Medi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94332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Load Value, % aPH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16126"/>
      </p:ext>
    </p:extLst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 Pressure , kPaG Medi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516520"/>
      </p:ext>
    </p:extLst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 Pressure , kPaG Medi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16657"/>
      </p:ext>
    </p:extLst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 Pressure , kPaG Medi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217861"/>
      </p:ext>
    </p:extLst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 Pressure , kPaG Std Dev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389449"/>
      </p:ext>
    </p:extLst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 Pressure , kPaG Std Dev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935942"/>
      </p:ext>
    </p:extLst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 Pressure , kPaG Std Dev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636629"/>
      </p:ext>
    </p:extLst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 Pressure , kPaG Std Dev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363289"/>
      </p:ext>
    </p:extLst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Flow, L per m aPH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177947"/>
      </p:ext>
    </p:extLst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Flow, L per m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560066"/>
      </p:ext>
    </p:extLst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Flow, L per m aPH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0879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WM_vs time_Lab_sep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550" y="685800"/>
            <a:ext cx="745331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081311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Load Value, % aPH1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960156"/>
      </p:ext>
    </p:extLst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Flow, L per m aPH1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959166"/>
      </p:ext>
    </p:extLst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Flow, L per m aPH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381619"/>
      </p:ext>
    </p:extLst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Flow, L per m aPH1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294757"/>
      </p:ext>
    </p:extLst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Flow, L per m aPH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401224"/>
      </p:ext>
    </p:extLst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Flow, L per m aPH1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699081"/>
      </p:ext>
    </p:extLst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Flow, L per m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797281"/>
      </p:ext>
    </p:extLst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Flow, L per m aPH1-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484654"/>
      </p:ext>
    </p:extLst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Flow, L per m aPH1-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51861"/>
      </p:ext>
    </p:extLst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Flow, L per m aPH1-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447386"/>
      </p:ext>
    </p:extLst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Flow, L per m aPH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12580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Load Value, % aPH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385997"/>
      </p:ext>
    </p:extLst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Flow, L per m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31260"/>
      </p:ext>
    </p:extLst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Flow, L per m aPH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089361"/>
      </p:ext>
    </p:extLst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Flow, L per m aPH2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715839"/>
      </p:ext>
    </p:extLst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Flow, L per m aPH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36483"/>
      </p:ext>
    </p:extLst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Flow, L per m aPH2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512080"/>
      </p:ext>
    </p:extLst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Flow, L per m aPH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275158"/>
      </p:ext>
    </p:extLst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Flow, L per m aPH2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069887"/>
      </p:ext>
    </p:extLst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Flow, L per m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893301"/>
      </p:ext>
    </p:extLst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Flow, L per m aPH2-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431330"/>
      </p:ext>
    </p:extLst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Flow, L per m aPH2-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40546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Load Value, % aPH1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59852"/>
      </p:ext>
    </p:extLst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Flow, L per m aPH2-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212802"/>
      </p:ext>
    </p:extLst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Flow, L per m Me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976789"/>
      </p:ext>
    </p:extLst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Flow, L per m Me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727362"/>
      </p:ext>
    </p:extLst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Flow, L per m Me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675090"/>
      </p:ext>
    </p:extLst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Flow, L per m Me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676732"/>
      </p:ext>
    </p:extLst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Flow, L per m Medi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550115"/>
      </p:ext>
    </p:extLst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Flow, L per m Medi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492263"/>
      </p:ext>
    </p:extLst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Flow, L per m Medi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400018"/>
      </p:ext>
    </p:extLst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Flow, L per m Medi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414564"/>
      </p:ext>
    </p:extLst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Flow, L per m Std Dev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02447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Load Value, % aPH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011497"/>
      </p:ext>
    </p:extLst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Flow, L per m Std Dev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078224"/>
      </p:ext>
    </p:extLst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Flow, L per m Std Dev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793357"/>
      </p:ext>
    </p:extLst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Flow, L per m Std Dev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643118"/>
      </p:ext>
    </p:extLst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In Temperature, degC aPH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345162"/>
      </p:ext>
    </p:extLst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In Temperature, degC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912147"/>
      </p:ext>
    </p:extLst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In Temperature, degC aPH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084326"/>
      </p:ext>
    </p:extLst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In Temperature, degC aPH1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719340"/>
      </p:ext>
    </p:extLst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In Temperature, degC aPH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474705"/>
      </p:ext>
    </p:extLst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In Temperature, degC aPH1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647464"/>
      </p:ext>
    </p:extLst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In Temperature, degC aPH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28488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Load Value, % aPH1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313170"/>
      </p:ext>
    </p:extLst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In Temperature, degC aPH1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238478"/>
      </p:ext>
    </p:extLst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In Temperature, degC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026927"/>
      </p:ext>
    </p:extLst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In Temperature, degC aPH1-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581427"/>
      </p:ext>
    </p:extLst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In Temperature, degC aPH1-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062679"/>
      </p:ext>
    </p:extLst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In Temperature, degC aPH1-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368158"/>
      </p:ext>
    </p:extLst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In Temperature, degC aPH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296706"/>
      </p:ext>
    </p:extLst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In Temperature, degC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711623"/>
      </p:ext>
    </p:extLst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In Temperature, degC aPH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925543"/>
      </p:ext>
    </p:extLst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In Temperature, degC aPH2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440895"/>
      </p:ext>
    </p:extLst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In Temperature, degC aPH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84964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Load Value, %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902135"/>
      </p:ext>
    </p:extLst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In Temperature, degC aPH2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069572"/>
      </p:ext>
    </p:extLst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In Temperature, degC aPH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559395"/>
      </p:ext>
    </p:extLst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In Temperature, degC aPH2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949411"/>
      </p:ext>
    </p:extLst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In Temperature, degC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134805"/>
      </p:ext>
    </p:extLst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In Temperature, degC aPH2-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636071"/>
      </p:ext>
    </p:extLst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In Temperature, degC aPH2-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465294"/>
      </p:ext>
    </p:extLst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In Temperature, degC aPH2-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365624"/>
      </p:ext>
    </p:extLst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In Temperature, degC Me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403279"/>
      </p:ext>
    </p:extLst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In Temperature, degC Me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78099"/>
      </p:ext>
    </p:extLst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In Temperature, degC Me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41067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Load Value, % aPH1-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938672"/>
      </p:ext>
    </p:extLst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In Temperature, degC Me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742389"/>
      </p:ext>
    </p:extLst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In Temperature, degC Medi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140226"/>
      </p:ext>
    </p:extLst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In Temperature, degC Medi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770996"/>
      </p:ext>
    </p:extLst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In Temperature, degC Medi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492866"/>
      </p:ext>
    </p:extLst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In Temperature, degC Medi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282488"/>
      </p:ext>
    </p:extLst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In Temperature, degC Std Dev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513039"/>
      </p:ext>
    </p:extLst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In Temperature, degC Std Dev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241567"/>
      </p:ext>
    </p:extLst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In Temperature, degC Std Dev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72552"/>
      </p:ext>
    </p:extLst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In Temperature, degC Std Dev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825332"/>
      </p:ext>
    </p:extLst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Out Temp, deg C aPH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31708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Load Value, % aPH1-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448859"/>
      </p:ext>
    </p:extLst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Out Temp, deg C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854885"/>
      </p:ext>
    </p:extLst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Out Temp, deg C aPH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632942"/>
      </p:ext>
    </p:extLst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Out Temp, deg C aPH1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12233"/>
      </p:ext>
    </p:extLst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Out Temp, deg C aPH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715483"/>
      </p:ext>
    </p:extLst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Out Temp, deg C aPH1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526182"/>
      </p:ext>
    </p:extLst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Out Temp, deg C aPH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685274"/>
      </p:ext>
    </p:extLst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Out Temp, deg C aPH1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624292"/>
      </p:ext>
    </p:extLst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Out Temp, deg C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747934"/>
      </p:ext>
    </p:extLst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Out Temp, deg C aPH1-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190027"/>
      </p:ext>
    </p:extLst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Out Temp, deg C aPH1-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68977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Load Value, % aPH1-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41879"/>
      </p:ext>
    </p:extLst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Out Temp, deg C aPH1-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80236"/>
      </p:ext>
    </p:extLst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Out Temp, deg C aPH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298354"/>
      </p:ext>
    </p:extLst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Out Temp, deg C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832077"/>
      </p:ext>
    </p:extLst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Out Temp, deg C aPH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233153"/>
      </p:ext>
    </p:extLst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Out Temp, deg C aPH2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938807"/>
      </p:ext>
    </p:extLst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Out Temp, deg C aPH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416161"/>
      </p:ext>
    </p:extLst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Out Temp, deg C aPH2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366482"/>
      </p:ext>
    </p:extLst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Out Temp, deg C aPH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33538"/>
      </p:ext>
    </p:extLst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Out Temp, deg C aPH2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897265"/>
      </p:ext>
    </p:extLst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Out Temp, deg C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04495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Load Value, % aPH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435029"/>
      </p:ext>
    </p:extLst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Out Temp, deg C aPH2-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399020"/>
      </p:ext>
    </p:extLst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Out Temp, deg C aPH2-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702433"/>
      </p:ext>
    </p:extLst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Out Temp, deg C aPH2-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495723"/>
      </p:ext>
    </p:extLst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Out Temp, deg C Me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05873"/>
      </p:ext>
    </p:extLst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Out Temp, deg C Me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67416"/>
      </p:ext>
    </p:extLst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Out Temp, deg C Me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362374"/>
      </p:ext>
    </p:extLst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Out Temp, deg C Me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594509"/>
      </p:ext>
    </p:extLst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Out Temp, deg C Medi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652640"/>
      </p:ext>
    </p:extLst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Out Temp, deg C Medi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466298"/>
      </p:ext>
    </p:extLst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Out Temp, deg C Medi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5931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WM_vs time_Oil_sep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550" y="685800"/>
            <a:ext cx="745331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224697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Load Value, %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937442"/>
      </p:ext>
    </p:extLst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Out Temp, deg C Medi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478167"/>
      </p:ext>
    </p:extLst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Out Temp, deg C Std Dev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873499"/>
      </p:ext>
    </p:extLst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Out Temp, deg C Std Dev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71170"/>
      </p:ext>
    </p:extLst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Out Temp, deg C Std Dev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87648"/>
      </p:ext>
    </p:extLst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Out Temp, deg C Std Dev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540243"/>
      </p:ext>
    </p:extLst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ank Case Pressure, kPaG aPH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985329"/>
      </p:ext>
    </p:extLst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ank Case Pressure, kPaG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52480"/>
      </p:ext>
    </p:extLst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ank Case Pressure, kPaG aPH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129204"/>
      </p:ext>
    </p:extLst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ank Case Pressure, kPaG aPH1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360369"/>
      </p:ext>
    </p:extLst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ank Case Pressure, kPaG aPH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22191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Load Value, % aPH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627171"/>
      </p:ext>
    </p:extLst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ank Case Pressure, kPaG aPH1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780728"/>
      </p:ext>
    </p:extLst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ank Case Pressure, kPaG aPH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532653"/>
      </p:ext>
    </p:extLst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ank Case Pressure, kPaG aPH1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426169"/>
      </p:ext>
    </p:extLst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ank Case Pressure, kPaG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946173"/>
      </p:ext>
    </p:extLst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ank Case Pressure, kPaG aPH1-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477564"/>
      </p:ext>
    </p:extLst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ank Case Pressure, kPaG aPH1-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873509"/>
      </p:ext>
    </p:extLst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ank Case Pressure, kPaG aPH1-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404568"/>
      </p:ext>
    </p:extLst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ank Case Pressure, kPaG aPH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537799"/>
      </p:ext>
    </p:extLst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ank Case Pressure, kPaG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341085"/>
      </p:ext>
    </p:extLst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ank Case Pressure, kPaG aPH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40917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Load Value, % aPH2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507338"/>
      </p:ext>
    </p:extLst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ank Case Pressure, kPaG aPH2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674706"/>
      </p:ext>
    </p:extLst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ank Case Pressure, kPaG aPH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172573"/>
      </p:ext>
    </p:extLst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ank Case Pressure, kPaG aPH2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892332"/>
      </p:ext>
    </p:extLst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ank Case Pressure, kPaG aPH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059989"/>
      </p:ext>
    </p:extLst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ank Case Pressure, kPaG aPH2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533182"/>
      </p:ext>
    </p:extLst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ank Case Pressure, kPaG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514300"/>
      </p:ext>
    </p:extLst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ank Case Pressure, kPaG aPH2-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743961"/>
      </p:ext>
    </p:extLst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ank Case Pressure, kPaG aPH2-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202879"/>
      </p:ext>
    </p:extLst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ank Case Pressure, kPaG aPH2-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915415"/>
      </p:ext>
    </p:extLst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ank Case Pressure, kPaG Me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47654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Load Value, % aPH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59869"/>
      </p:ext>
    </p:extLst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ank Case Pressure, kPaG Me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86817"/>
      </p:ext>
    </p:extLst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ank Case Pressure, kPaG Me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331416"/>
      </p:ext>
    </p:extLst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ank Case Pressure, kPaG Me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765065"/>
      </p:ext>
    </p:extLst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ank Case Pressure, kPaG Medi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623416"/>
      </p:ext>
    </p:extLst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ank Case Pressure, kPaG Medi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454591"/>
      </p:ext>
    </p:extLst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ank Case Pressure, kPaG Medi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45353"/>
      </p:ext>
    </p:extLst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ank Case Pressure, kPaG Medi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495880"/>
      </p:ext>
    </p:extLst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ank Case Pressure, kPaG Std Dev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38369"/>
      </p:ext>
    </p:extLst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ank Case Pressure, kPaG Std Dev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26009"/>
      </p:ext>
    </p:extLst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ank Case Pressure, kPaG Std Dev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86180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Load Value, % aPH2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534981"/>
      </p:ext>
    </p:extLst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ank Case Pressure, kPaG Std Dev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013273"/>
      </p:ext>
    </p:extLst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Coolant Temperature, Deg C aPH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345350"/>
      </p:ext>
    </p:extLst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Coolant Temperature, Deg C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517252"/>
      </p:ext>
    </p:extLst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Coolant Temperature, Deg C aPH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161698"/>
      </p:ext>
    </p:extLst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Coolant Temperature, Deg C aPH1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720255"/>
      </p:ext>
    </p:extLst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Coolant Temperature, Deg C aPH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291096"/>
      </p:ext>
    </p:extLst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Coolant Temperature, Deg C aPH1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24916"/>
      </p:ext>
    </p:extLst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Coolant Temperature, Deg C aPH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963708"/>
      </p:ext>
    </p:extLst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Coolant Temperature, Deg C aPH1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954040"/>
      </p:ext>
    </p:extLst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Coolant Temperature, Deg C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30473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Load Value, % aPH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043316"/>
      </p:ext>
    </p:extLst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Coolant Temperature, Deg C aPH1-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103513"/>
      </p:ext>
    </p:extLst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Coolant Temperature, Deg C aPH1-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821318"/>
      </p:ext>
    </p:extLst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Coolant Temperature, Deg C aPH1-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700408"/>
      </p:ext>
    </p:extLst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Coolant Temperature, Deg C aPH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150545"/>
      </p:ext>
    </p:extLst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Coolant Temperature, Deg C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799303"/>
      </p:ext>
    </p:extLst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Coolant Temperature, Deg C aPH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30967"/>
      </p:ext>
    </p:extLst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Coolant Temperature, Deg C aPH2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835707"/>
      </p:ext>
    </p:extLst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Coolant Temperature, Deg C aPH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860838"/>
      </p:ext>
    </p:extLst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Coolant Temperature, Deg C aPH2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081129"/>
      </p:ext>
    </p:extLst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Coolant Temperature, Deg C aPH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66994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Load Value, % aPH2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869004"/>
      </p:ext>
    </p:extLst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Coolant Temperature, Deg C aPH2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377842"/>
      </p:ext>
    </p:extLst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Coolant Temperature, Deg C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340786"/>
      </p:ext>
    </p:extLst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Coolant Temperature, Deg C aPH2-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429994"/>
      </p:ext>
    </p:extLst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Coolant Temperature, Deg C aPH2-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817416"/>
      </p:ext>
    </p:extLst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Coolant Temperature, Deg C aPH2-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899465"/>
      </p:ext>
    </p:extLst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Coolant Temperature, Deg C Me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615194"/>
      </p:ext>
    </p:extLst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Coolant Temperature, Deg C Me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358575"/>
      </p:ext>
    </p:extLst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Coolant Temperature, Deg C Me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620600"/>
      </p:ext>
    </p:extLst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Coolant Temperature, Deg C Me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359104"/>
      </p:ext>
    </p:extLst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Coolant Temperature, Deg C Medi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28489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Load Value, %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523891"/>
      </p:ext>
    </p:extLst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Coolant Temperature, Deg C Medi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421186"/>
      </p:ext>
    </p:extLst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Coolant Temperature, Deg C Medi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920761"/>
      </p:ext>
    </p:extLst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Coolant Temperature, Deg C Medi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26980"/>
      </p:ext>
    </p:extLst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Coolant Temperature, Deg C Std Dev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305498"/>
      </p:ext>
    </p:extLst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Coolant Temperature, Deg C Std Dev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92831"/>
      </p:ext>
    </p:extLst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Coolant Temperature, Deg C Std Dev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559841"/>
      </p:ext>
    </p:extLst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Coolant Temperature, Deg C Std Dev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51705"/>
      </p:ext>
    </p:extLst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Load, Nm aPH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182589"/>
      </p:ext>
    </p:extLst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Load, Nm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215897"/>
      </p:ext>
    </p:extLst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Load, Nm aPH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28952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Load Value, % aPH2-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850492"/>
      </p:ext>
    </p:extLst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Load, Nm aPH1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680673"/>
      </p:ext>
    </p:extLst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Load, Nm aPH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093149"/>
      </p:ext>
    </p:extLst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Load, Nm aPH1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811314"/>
      </p:ext>
    </p:extLst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Load, Nm aPH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243263"/>
      </p:ext>
    </p:extLst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Load, Nm aPH1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231717"/>
      </p:ext>
    </p:extLst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Load, Nm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932393"/>
      </p:ext>
    </p:extLst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Load, Nm aPH1-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41035"/>
      </p:ext>
    </p:extLst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Load, Nm aPH1-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868712"/>
      </p:ext>
    </p:extLst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Load, Nm aPH1-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441177"/>
      </p:ext>
    </p:extLst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Load, Nm aPH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26814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Load Value, % aPH2-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764837"/>
      </p:ext>
    </p:extLst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Load, Nm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892789"/>
      </p:ext>
    </p:extLst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Load, Nm aPH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026503"/>
      </p:ext>
    </p:extLst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Load, Nm aPH2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339170"/>
      </p:ext>
    </p:extLst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Load, Nm aPH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845058"/>
      </p:ext>
    </p:extLst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Load, Nm aPH2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4706"/>
      </p:ext>
    </p:extLst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Load, Nm aPH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697518"/>
      </p:ext>
    </p:extLst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Load, Nm aPH2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311445"/>
      </p:ext>
    </p:extLst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Load, Nm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548205"/>
      </p:ext>
    </p:extLst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Load, Nm aPH2-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290768"/>
      </p:ext>
    </p:extLst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Load, Nm aPH2-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0138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BY_vs 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575" y="685800"/>
            <a:ext cx="68008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573568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Load Value, % aPH2-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397833"/>
      </p:ext>
    </p:extLst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Load, Nm aPH2-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820816"/>
      </p:ext>
    </p:extLst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Load, Nm Me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929516"/>
      </p:ext>
    </p:extLst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Load, Nm Me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411526"/>
      </p:ext>
    </p:extLst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Load, Nm Me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138492"/>
      </p:ext>
    </p:extLst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Load, Nm Me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540047"/>
      </p:ext>
    </p:extLst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Load, Nm Medi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661769"/>
      </p:ext>
    </p:extLst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Load, Nm Medi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433568"/>
      </p:ext>
    </p:extLst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Load, Nm Medi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261869"/>
      </p:ext>
    </p:extLst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Load, Nm Medi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025135"/>
      </p:ext>
    </p:extLst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Load, Nm Std Dev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10840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Load Value, % Me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171153"/>
      </p:ext>
    </p:extLst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Load, Nm Std Dev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530901"/>
      </p:ext>
    </p:extLst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Load, Nm Std Dev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32200"/>
      </p:ext>
    </p:extLst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Load, Nm Std Dev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153913"/>
      </p:ext>
    </p:extLst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Speed, rpm aPH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767975"/>
      </p:ext>
    </p:extLst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Speed, rpm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006628"/>
      </p:ext>
    </p:extLst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Speed, rpm aPH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984883"/>
      </p:ext>
    </p:extLst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Speed, rpm aPH1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847654"/>
      </p:ext>
    </p:extLst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Speed, rpm aPH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423647"/>
      </p:ext>
    </p:extLst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Speed, rpm aPH1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490584"/>
      </p:ext>
    </p:extLst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Speed, rpm aPH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84861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Load Value, % Me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266107"/>
      </p:ext>
    </p:extLst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Speed, rpm aPH1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522959"/>
      </p:ext>
    </p:extLst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Speed, rpm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7213"/>
      </p:ext>
    </p:extLst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Speed, rpm aPH1-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742576"/>
      </p:ext>
    </p:extLst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Speed, rpm aPH1-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949844"/>
      </p:ext>
    </p:extLst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Speed, rpm aPH1-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28166"/>
      </p:ext>
    </p:extLst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Speed, rpm aPH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948746"/>
      </p:ext>
    </p:extLst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Speed, rpm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285467"/>
      </p:ext>
    </p:extLst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Speed, rpm aPH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204732"/>
      </p:ext>
    </p:extLst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Speed, rpm aPH2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490310"/>
      </p:ext>
    </p:extLst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Speed, rpm aPH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4120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Load Value, % Me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554702"/>
      </p:ext>
    </p:extLst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Speed, rpm aPH2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544548"/>
      </p:ext>
    </p:extLst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Speed, rpm aPH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546930"/>
      </p:ext>
    </p:extLst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Speed, rpm aPH2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463481"/>
      </p:ext>
    </p:extLst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Speed, rpm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564545"/>
      </p:ext>
    </p:extLst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Speed, rpm aPH2-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865728"/>
      </p:ext>
    </p:extLst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Speed, rpm aPH2-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355117"/>
      </p:ext>
    </p:extLst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Speed, rpm aPH2-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007649"/>
      </p:ext>
    </p:extLst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Speed, rpm Me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623336"/>
      </p:ext>
    </p:extLst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Speed, rpm Me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901552"/>
      </p:ext>
    </p:extLst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Speed, rpm Me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98397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Load Value, % Me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894735"/>
      </p:ext>
    </p:extLst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Speed, rpm Me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624904"/>
      </p:ext>
    </p:extLst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Speed, rpm Medi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34587"/>
      </p:ext>
    </p:extLst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Speed, rpm Medi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644300"/>
      </p:ext>
    </p:extLst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Speed, rpm Medi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176865"/>
      </p:ext>
    </p:extLst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Speed, rpm Medi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562452"/>
      </p:ext>
    </p:extLst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Speed, rpm Std Dev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862064"/>
      </p:ext>
    </p:extLst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Speed, rpm Std Dev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373283"/>
      </p:ext>
    </p:extLst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Speed, rpm Std Dev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613617"/>
      </p:ext>
    </p:extLst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Speed, rpm Std Dev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48401"/>
      </p:ext>
    </p:extLst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quivalence Ratio (Lambda), unitless aPH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83216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Load Value, % Medi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511419"/>
      </p:ext>
    </p:extLst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quivalence Ratio (Lambda), unitless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744444"/>
      </p:ext>
    </p:extLst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quivalence Ratio (Lambda), unitless aPH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196063"/>
      </p:ext>
    </p:extLst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quivalence Ratio (Lambda), unitless aPH1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48664"/>
      </p:ext>
    </p:extLst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quivalence Ratio (Lambda), unitless aPH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41935"/>
      </p:ext>
    </p:extLst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quivalence Ratio (Lambda), unitless aPH1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524778"/>
      </p:ext>
    </p:extLst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quivalence Ratio (Lambda), unitless aPH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074365"/>
      </p:ext>
    </p:extLst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quivalence Ratio (Lambda), unitless aPH1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237008"/>
      </p:ext>
    </p:extLst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quivalence Ratio (Lambda), unitless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154467"/>
      </p:ext>
    </p:extLst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quivalence Ratio (Lambda), unitless aPH1-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918168"/>
      </p:ext>
    </p:extLst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quivalence Ratio (Lambda), unitless aPH1-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7853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Load Value, % Medi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378787"/>
      </p:ext>
    </p:extLst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quivalence Ratio (Lambda), unitless aPH1-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663281"/>
      </p:ext>
    </p:extLst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quivalence Ratio (Lambda), unitless aPH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129359"/>
      </p:ext>
    </p:extLst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quivalence Ratio (Lambda), unitless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720264"/>
      </p:ext>
    </p:extLst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quivalence Ratio (Lambda), unitless aPH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878234"/>
      </p:ext>
    </p:extLst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quivalence Ratio (Lambda), unitless aPH2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629239"/>
      </p:ext>
    </p:extLst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quivalence Ratio (Lambda), unitless aPH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281200"/>
      </p:ext>
    </p:extLst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quivalence Ratio (Lambda), unitless aPH2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909924"/>
      </p:ext>
    </p:extLst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quivalence Ratio (Lambda), unitless aPH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494571"/>
      </p:ext>
    </p:extLst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quivalence Ratio (Lambda), unitless aPH2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007169"/>
      </p:ext>
    </p:extLst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quivalence Ratio (Lambda), unitless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92407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Load Value, % Medi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211826"/>
      </p:ext>
    </p:extLst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quivalence Ratio (Lambda), unitless aPH2-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453913"/>
      </p:ext>
    </p:extLst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quivalence Ratio (Lambda), unitless aPH2-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054878"/>
      </p:ext>
    </p:extLst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quivalence Ratio (Lambda), unitless aPH2-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341234"/>
      </p:ext>
    </p:extLst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quivalence Ratio (Lambda), unitless Me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423755"/>
      </p:ext>
    </p:extLst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quivalence Ratio (Lambda), unitless Me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87988"/>
      </p:ext>
    </p:extLst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quivalence Ratio (Lambda), unitless Me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89656"/>
      </p:ext>
    </p:extLst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quivalence Ratio (Lambda), unitless Me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250663"/>
      </p:ext>
    </p:extLst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quivalence Ratio (Lambda), unitless Medi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538295"/>
      </p:ext>
    </p:extLst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quivalence Ratio (Lambda), unitless Medi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519235"/>
      </p:ext>
    </p:extLst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quivalence Ratio (Lambda), unitless Medi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5463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Load Value, % Medi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657079"/>
      </p:ext>
    </p:extLst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quivalence Ratio (Lambda), unitless Medi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051587"/>
      </p:ext>
    </p:extLst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quivalence Ratio (Lambda), unitless Std Dev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17403"/>
      </p:ext>
    </p:extLst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quivalence Ratio (Lambda), unitless Std Dev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505162"/>
      </p:ext>
    </p:extLst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quivalence Ratio (Lambda), unitless Std Dev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127093"/>
      </p:ext>
    </p:extLst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quivalence Ratio (Lambda), unitless Std Dev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682851"/>
      </p:ext>
    </p:extLst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(B) Camshaft PositionActuator Duty Cycle, % aPH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652220"/>
      </p:ext>
    </p:extLst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(B) Camshaft PositionActuator Duty Cycle, %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779839"/>
      </p:ext>
    </p:extLst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(B) Camshaft PositionActuator Duty Cycle, % aPH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852898"/>
      </p:ext>
    </p:extLst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(B) Camshaft PositionActuator Duty Cycle, % aPH1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156575"/>
      </p:ext>
    </p:extLst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(B) Camshaft PositionActuator Duty Cycle, % aPH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31781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Load Value, % Std Dev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530946"/>
      </p:ext>
    </p:extLst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(B) Camshaft PositionActuator Duty Cycle, % aPH1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261997"/>
      </p:ext>
    </p:extLst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(B) Camshaft PositionActuator Duty Cycle, % aPH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615372"/>
      </p:ext>
    </p:extLst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(B) Camshaft PositionActuator Duty Cycle, % aPH1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312563"/>
      </p:ext>
    </p:extLst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(B) Camshaft PositionActuator Duty Cycle, %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637064"/>
      </p:ext>
    </p:extLst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(B) Camshaft PositionActuator Duty Cycle, % aPH1-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595085"/>
      </p:ext>
    </p:extLst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(B) Camshaft PositionActuator Duty Cycle, % aPH1-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084080"/>
      </p:ext>
    </p:extLst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(B) Camshaft PositionActuator Duty Cycle, % aPH1-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999217"/>
      </p:ext>
    </p:extLst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(B) Camshaft PositionActuator Duty Cycle, % aPH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638167"/>
      </p:ext>
    </p:extLst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(B) Camshaft PositionActuator Duty Cycle, %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315105"/>
      </p:ext>
    </p:extLst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(B) Camshaft PositionActuator Duty Cycle, % aPH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2453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BY2_vs time_Lab_sep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456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87192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Load Value, % Std Dev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829340"/>
      </p:ext>
    </p:extLst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(B) Camshaft PositionActuator Duty Cycle, % aPH2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42164"/>
      </p:ext>
    </p:extLst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(B) Camshaft PositionActuator Duty Cycle, % aPH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197984"/>
      </p:ext>
    </p:extLst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(B) Camshaft PositionActuator Duty Cycle, % aPH2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717559"/>
      </p:ext>
    </p:extLst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(B) Camshaft PositionActuator Duty Cycle, % aPH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616509"/>
      </p:ext>
    </p:extLst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(B) Camshaft PositionActuator Duty Cycle, % aPH2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10095"/>
      </p:ext>
    </p:extLst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(B) Camshaft PositionActuator Duty Cycle, %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362201"/>
      </p:ext>
    </p:extLst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(B) Camshaft PositionActuator Duty Cycle, % aPH2-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436363"/>
      </p:ext>
    </p:extLst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(B) Camshaft PositionActuator Duty Cycle, % aPH2-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747169"/>
      </p:ext>
    </p:extLst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(B) Camshaft PositionActuator Duty Cycle, % aPH2-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516366"/>
      </p:ext>
    </p:extLst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(B) Camshaft PositionActuator Duty Cycle, % Me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56883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Load Value, % Std Dev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558439"/>
      </p:ext>
    </p:extLst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(B) Camshaft PositionActuator Duty Cycle, % Me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075710"/>
      </p:ext>
    </p:extLst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(B) Camshaft PositionActuator Duty Cycle, % Me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918890"/>
      </p:ext>
    </p:extLst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(B) Camshaft PositionActuator Duty Cycle, % Me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487309"/>
      </p:ext>
    </p:extLst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(B) Camshaft PositionActuator Duty Cycle, % Medi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133724"/>
      </p:ext>
    </p:extLst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(B) Camshaft PositionActuator Duty Cycle, % Medi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661460"/>
      </p:ext>
    </p:extLst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(B) Camshaft PositionActuator Duty Cycle, % Medi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545108"/>
      </p:ext>
    </p:extLst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(B) Camshaft PositionActuator Duty Cycle, % Medi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623141"/>
      </p:ext>
    </p:extLst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(B) Camshaft PositionActuator Duty Cycle, % Std Dev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706334"/>
      </p:ext>
    </p:extLst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(B) Camshaft PositionActuator Duty Cycle, % Std Dev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806449"/>
      </p:ext>
    </p:extLst>
  </p:cSld>
  <p:clrMapOvr>
    <a:masterClrMapping/>
  </p:clrMapOvr>
</p:sld>
</file>

<file path=ppt/slides/slide9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(B) Camshaft PositionActuator Duty Cycle, % Std Dev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7806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Load Value, % Std Dev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744925"/>
      </p:ext>
    </p:extLst>
  </p:cSld>
  <p:clrMapOvr>
    <a:masterClrMapping/>
  </p:clrMapOvr>
</p:sld>
</file>

<file path=ppt/slides/slide9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(B) Camshaft PositionActuator Duty Cycle, % Std Dev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496572"/>
      </p:ext>
    </p:extLst>
  </p:cSld>
  <p:clrMapOvr>
    <a:masterClrMapping/>
  </p:clrMapOvr>
</p:sld>
</file>

<file path=ppt/slides/slide9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Back Press, kPaA aPH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192002"/>
      </p:ext>
    </p:extLst>
  </p:cSld>
  <p:clrMapOvr>
    <a:masterClrMapping/>
  </p:clrMapOvr>
</p:sld>
</file>

<file path=ppt/slides/slide9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Back Press, kPaA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572918"/>
      </p:ext>
    </p:extLst>
  </p:cSld>
  <p:clrMapOvr>
    <a:masterClrMapping/>
  </p:clrMapOvr>
</p:sld>
</file>

<file path=ppt/slides/slide9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Back Press, kPaA aPH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745345"/>
      </p:ext>
    </p:extLst>
  </p:cSld>
  <p:clrMapOvr>
    <a:masterClrMapping/>
  </p:clrMapOvr>
</p:sld>
</file>

<file path=ppt/slides/slide9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Back Press, kPaA aPH1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254838"/>
      </p:ext>
    </p:extLst>
  </p:cSld>
  <p:clrMapOvr>
    <a:masterClrMapping/>
  </p:clrMapOvr>
</p:sld>
</file>

<file path=ppt/slides/slide9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Back Press, kPaA aPH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065700"/>
      </p:ext>
    </p:extLst>
  </p:cSld>
  <p:clrMapOvr>
    <a:masterClrMapping/>
  </p:clrMapOvr>
</p:sld>
</file>

<file path=ppt/slides/slide9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Back Press, kPaA aPH1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054932"/>
      </p:ext>
    </p:extLst>
  </p:cSld>
  <p:clrMapOvr>
    <a:masterClrMapping/>
  </p:clrMapOvr>
</p:sld>
</file>

<file path=ppt/slides/slide9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Back Press, kPaA aPH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504871"/>
      </p:ext>
    </p:extLst>
  </p:cSld>
  <p:clrMapOvr>
    <a:masterClrMapping/>
  </p:clrMapOvr>
</p:sld>
</file>

<file path=ppt/slides/slide9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Back Press, kPaA aPH1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777062"/>
      </p:ext>
    </p:extLst>
  </p:cSld>
  <p:clrMapOvr>
    <a:masterClrMapping/>
  </p:clrMapOvr>
</p:sld>
</file>

<file path=ppt/slides/slide9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Back Press, kPaA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95544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Throttle Position, % aPH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941144"/>
      </p:ext>
    </p:extLst>
  </p:cSld>
  <p:clrMapOvr>
    <a:masterClrMapping/>
  </p:clrMapOvr>
</p:sld>
</file>

<file path=ppt/slides/slide9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Back Press, kPaA aPH1-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370760"/>
      </p:ext>
    </p:extLst>
  </p:cSld>
  <p:clrMapOvr>
    <a:masterClrMapping/>
  </p:clrMapOvr>
</p:sld>
</file>

<file path=ppt/slides/slide9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Back Press, kPaA aPH1-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432770"/>
      </p:ext>
    </p:extLst>
  </p:cSld>
  <p:clrMapOvr>
    <a:masterClrMapping/>
  </p:clrMapOvr>
</p:sld>
</file>

<file path=ppt/slides/slide9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Back Press, kPaA aPH1-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126564"/>
      </p:ext>
    </p:extLst>
  </p:cSld>
  <p:clrMapOvr>
    <a:masterClrMapping/>
  </p:clrMapOvr>
</p:sld>
</file>

<file path=ppt/slides/slide9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Back Press, kPaA aPH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372107"/>
      </p:ext>
    </p:extLst>
  </p:cSld>
  <p:clrMapOvr>
    <a:masterClrMapping/>
  </p:clrMapOvr>
</p:sld>
</file>

<file path=ppt/slides/slide9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Back Press, kPaA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951190"/>
      </p:ext>
    </p:extLst>
  </p:cSld>
  <p:clrMapOvr>
    <a:masterClrMapping/>
  </p:clrMapOvr>
</p:sld>
</file>

<file path=ppt/slides/slide9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Back Press, kPaA aPH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924678"/>
      </p:ext>
    </p:extLst>
  </p:cSld>
  <p:clrMapOvr>
    <a:masterClrMapping/>
  </p:clrMapOvr>
</p:sld>
</file>

<file path=ppt/slides/slide9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Back Press, kPaA aPH2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93779"/>
      </p:ext>
    </p:extLst>
  </p:cSld>
  <p:clrMapOvr>
    <a:masterClrMapping/>
  </p:clrMapOvr>
</p:sld>
</file>

<file path=ppt/slides/slide9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Back Press, kPaA aPH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676498"/>
      </p:ext>
    </p:extLst>
  </p:cSld>
  <p:clrMapOvr>
    <a:masterClrMapping/>
  </p:clrMapOvr>
</p:sld>
</file>

<file path=ppt/slides/slide9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Back Press, kPaA aPH2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059155"/>
      </p:ext>
    </p:extLst>
  </p:cSld>
  <p:clrMapOvr>
    <a:masterClrMapping/>
  </p:clrMapOvr>
</p:sld>
</file>

<file path=ppt/slides/slide9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Back Press, kPaA aPH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03289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Throttle Position, %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871923"/>
      </p:ext>
    </p:extLst>
  </p:cSld>
  <p:clrMapOvr>
    <a:masterClrMapping/>
  </p:clrMapOvr>
</p:sld>
</file>

<file path=ppt/slides/slide9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Back Press, kPaA aPH2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883687"/>
      </p:ext>
    </p:extLst>
  </p:cSld>
  <p:clrMapOvr>
    <a:masterClrMapping/>
  </p:clrMapOvr>
</p:sld>
</file>

<file path=ppt/slides/slide9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Back Press, kPaA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684267"/>
      </p:ext>
    </p:extLst>
  </p:cSld>
  <p:clrMapOvr>
    <a:masterClrMapping/>
  </p:clrMapOvr>
</p:sld>
</file>

<file path=ppt/slides/slide9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Back Press, kPaA aPH2-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763326"/>
      </p:ext>
    </p:extLst>
  </p:cSld>
  <p:clrMapOvr>
    <a:masterClrMapping/>
  </p:clrMapOvr>
</p:sld>
</file>

<file path=ppt/slides/slide9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Back Press, kPaA aPH2-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228867"/>
      </p:ext>
    </p:extLst>
  </p:cSld>
  <p:clrMapOvr>
    <a:masterClrMapping/>
  </p:clrMapOvr>
</p:sld>
</file>

<file path=ppt/slides/slide9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Back Press, kPaA aPH2-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025351"/>
      </p:ext>
    </p:extLst>
  </p:cSld>
  <p:clrMapOvr>
    <a:masterClrMapping/>
  </p:clrMapOvr>
</p:sld>
</file>

<file path=ppt/slides/slide9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Back Press, kPaA Me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257407"/>
      </p:ext>
    </p:extLst>
  </p:cSld>
  <p:clrMapOvr>
    <a:masterClrMapping/>
  </p:clrMapOvr>
</p:sld>
</file>

<file path=ppt/slides/slide9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Back Press, kPaA Me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934227"/>
      </p:ext>
    </p:extLst>
  </p:cSld>
  <p:clrMapOvr>
    <a:masterClrMapping/>
  </p:clrMapOvr>
</p:sld>
</file>

<file path=ppt/slides/slide9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Back Press, kPaA Me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835778"/>
      </p:ext>
    </p:extLst>
  </p:cSld>
  <p:clrMapOvr>
    <a:masterClrMapping/>
  </p:clrMapOvr>
</p:sld>
</file>

<file path=ppt/slides/slide9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Back Press, kPaA Me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399798"/>
      </p:ext>
    </p:extLst>
  </p:cSld>
  <p:clrMapOvr>
    <a:masterClrMapping/>
  </p:clrMapOvr>
</p:sld>
</file>

<file path=ppt/slides/slide9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Back Press, kPaA Medi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90148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Throttle Position, % aPH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490591"/>
      </p:ext>
    </p:extLst>
  </p:cSld>
  <p:clrMapOvr>
    <a:masterClrMapping/>
  </p:clrMapOvr>
</p:sld>
</file>

<file path=ppt/slides/slide9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Back Press, kPaA Medi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276823"/>
      </p:ext>
    </p:extLst>
  </p:cSld>
  <p:clrMapOvr>
    <a:masterClrMapping/>
  </p:clrMapOvr>
</p:sld>
</file>

<file path=ppt/slides/slide9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Back Press, kPaA Medi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2630"/>
      </p:ext>
    </p:extLst>
  </p:cSld>
  <p:clrMapOvr>
    <a:masterClrMapping/>
  </p:clrMapOvr>
</p:sld>
</file>

<file path=ppt/slides/slide9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Back Press, kPaA Medi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573799"/>
      </p:ext>
    </p:extLst>
  </p:cSld>
  <p:clrMapOvr>
    <a:masterClrMapping/>
  </p:clrMapOvr>
</p:sld>
</file>

<file path=ppt/slides/slide9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Back Press, kPaA Std Dev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316652"/>
      </p:ext>
    </p:extLst>
  </p:cSld>
  <p:clrMapOvr>
    <a:masterClrMapping/>
  </p:clrMapOvr>
</p:sld>
</file>

<file path=ppt/slides/slide9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Back Press, kPaA Std Dev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273808"/>
      </p:ext>
    </p:extLst>
  </p:cSld>
  <p:clrMapOvr>
    <a:masterClrMapping/>
  </p:clrMapOvr>
</p:sld>
</file>

<file path=ppt/slides/slide9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Back Press, kPaA Std Dev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452177"/>
      </p:ext>
    </p:extLst>
  </p:cSld>
  <p:clrMapOvr>
    <a:masterClrMapping/>
  </p:clrMapOvr>
</p:sld>
</file>

<file path=ppt/slides/slide9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Back Press, kPaA Std Dev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28652"/>
      </p:ext>
    </p:extLst>
  </p:cSld>
  <p:clrMapOvr>
    <a:masterClrMapping/>
  </p:clrMapOvr>
</p:sld>
</file>

<file path=ppt/slides/slide9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temp, deg C aPH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433977"/>
      </p:ext>
    </p:extLst>
  </p:cSld>
  <p:clrMapOvr>
    <a:masterClrMapping/>
  </p:clrMapOvr>
</p:sld>
</file>

<file path=ppt/slides/slide9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temp, deg C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351009"/>
      </p:ext>
    </p:extLst>
  </p:cSld>
  <p:clrMapOvr>
    <a:masterClrMapping/>
  </p:clrMapOvr>
</p:sld>
</file>

<file path=ppt/slides/slide9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temp, deg C aPH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37346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Throttle Position, % aPH1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481455"/>
      </p:ext>
    </p:extLst>
  </p:cSld>
  <p:clrMapOvr>
    <a:masterClrMapping/>
  </p:clrMapOvr>
</p:sld>
</file>

<file path=ppt/slides/slide9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temp, deg C aPH1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616146"/>
      </p:ext>
    </p:extLst>
  </p:cSld>
  <p:clrMapOvr>
    <a:masterClrMapping/>
  </p:clrMapOvr>
</p:sld>
</file>

<file path=ppt/slides/slide9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temp, deg C aPH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331091"/>
      </p:ext>
    </p:extLst>
  </p:cSld>
  <p:clrMapOvr>
    <a:masterClrMapping/>
  </p:clrMapOvr>
</p:sld>
</file>

<file path=ppt/slides/slide9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temp, deg C aPH1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607843"/>
      </p:ext>
    </p:extLst>
  </p:cSld>
  <p:clrMapOvr>
    <a:masterClrMapping/>
  </p:clrMapOvr>
</p:sld>
</file>

<file path=ppt/slides/slide9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temp, deg C aPH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696710"/>
      </p:ext>
    </p:extLst>
  </p:cSld>
  <p:clrMapOvr>
    <a:masterClrMapping/>
  </p:clrMapOvr>
</p:sld>
</file>

<file path=ppt/slides/slide9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temp, deg C aPH1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765197"/>
      </p:ext>
    </p:extLst>
  </p:cSld>
  <p:clrMapOvr>
    <a:masterClrMapping/>
  </p:clrMapOvr>
</p:sld>
</file>

<file path=ppt/slides/slide9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temp, deg C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871549"/>
      </p:ext>
    </p:extLst>
  </p:cSld>
  <p:clrMapOvr>
    <a:masterClrMapping/>
  </p:clrMapOvr>
</p:sld>
</file>

<file path=ppt/slides/slide9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temp, deg C aPH1-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016381"/>
      </p:ext>
    </p:extLst>
  </p:cSld>
  <p:clrMapOvr>
    <a:masterClrMapping/>
  </p:clrMapOvr>
</p:sld>
</file>

<file path=ppt/slides/slide9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temp, deg C aPH1-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680838"/>
      </p:ext>
    </p:extLst>
  </p:cSld>
  <p:clrMapOvr>
    <a:masterClrMapping/>
  </p:clrMapOvr>
</p:sld>
</file>

<file path=ppt/slides/slide9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temp, deg C aPH1-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130351"/>
      </p:ext>
    </p:extLst>
  </p:cSld>
  <p:clrMapOvr>
    <a:masterClrMapping/>
  </p:clrMapOvr>
</p:sld>
</file>

<file path=ppt/slides/slide9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temp, deg C aPH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81160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Throttle Position, % aPH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155157"/>
      </p:ext>
    </p:extLst>
  </p:cSld>
  <p:clrMapOvr>
    <a:masterClrMapping/>
  </p:clrMapOvr>
</p:sld>
</file>

<file path=ppt/slides/slide9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temp, deg C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053788"/>
      </p:ext>
    </p:extLst>
  </p:cSld>
  <p:clrMapOvr>
    <a:masterClrMapping/>
  </p:clrMapOvr>
</p:sld>
</file>

<file path=ppt/slides/slide9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temp, deg C aPH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484027"/>
      </p:ext>
    </p:extLst>
  </p:cSld>
  <p:clrMapOvr>
    <a:masterClrMapping/>
  </p:clrMapOvr>
</p:sld>
</file>

<file path=ppt/slides/slide9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temp, deg C aPH2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550141"/>
      </p:ext>
    </p:extLst>
  </p:cSld>
  <p:clrMapOvr>
    <a:masterClrMapping/>
  </p:clrMapOvr>
</p:sld>
</file>

<file path=ppt/slides/slide9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temp, deg C aPH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59778"/>
      </p:ext>
    </p:extLst>
  </p:cSld>
  <p:clrMapOvr>
    <a:masterClrMapping/>
  </p:clrMapOvr>
</p:sld>
</file>

<file path=ppt/slides/slide9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temp, deg C aPH2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035223"/>
      </p:ext>
    </p:extLst>
  </p:cSld>
  <p:clrMapOvr>
    <a:masterClrMapping/>
  </p:clrMapOvr>
</p:sld>
</file>

<file path=ppt/slides/slide9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temp, deg C aPH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881430"/>
      </p:ext>
    </p:extLst>
  </p:cSld>
  <p:clrMapOvr>
    <a:masterClrMapping/>
  </p:clrMapOvr>
</p:sld>
</file>

<file path=ppt/slides/slide9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temp, deg C aPH2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956346"/>
      </p:ext>
    </p:extLst>
  </p:cSld>
  <p:clrMapOvr>
    <a:masterClrMapping/>
  </p:clrMapOvr>
</p:sld>
</file>

<file path=ppt/slides/slide9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temp, deg C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961661"/>
      </p:ext>
    </p:extLst>
  </p:cSld>
  <p:clrMapOvr>
    <a:masterClrMapping/>
  </p:clrMapOvr>
</p:sld>
</file>

<file path=ppt/slides/slide9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temp, deg C aPH2-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860764"/>
      </p:ext>
    </p:extLst>
  </p:cSld>
  <p:clrMapOvr>
    <a:masterClrMapping/>
  </p:clrMapOvr>
</p:sld>
</file>

<file path=ppt/slides/slide9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temp, deg C aPH2-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71896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Throttle Position, % aPH1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889564"/>
      </p:ext>
    </p:extLst>
  </p:cSld>
  <p:clrMapOvr>
    <a:masterClrMapping/>
  </p:clrMapOvr>
</p:sld>
</file>

<file path=ppt/slides/slide9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temp, deg C aPH2-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516765"/>
      </p:ext>
    </p:extLst>
  </p:cSld>
  <p:clrMapOvr>
    <a:masterClrMapping/>
  </p:clrMapOvr>
</p:sld>
</file>

<file path=ppt/slides/slide9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temp, deg C Me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511300"/>
      </p:ext>
    </p:extLst>
  </p:cSld>
  <p:clrMapOvr>
    <a:masterClrMapping/>
  </p:clrMapOvr>
</p:sld>
</file>

<file path=ppt/slides/slide9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temp, deg C Me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541255"/>
      </p:ext>
    </p:extLst>
  </p:cSld>
  <p:clrMapOvr>
    <a:masterClrMapping/>
  </p:clrMapOvr>
</p:sld>
</file>

<file path=ppt/slides/slide9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temp, deg C Me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751122"/>
      </p:ext>
    </p:extLst>
  </p:cSld>
  <p:clrMapOvr>
    <a:masterClrMapping/>
  </p:clrMapOvr>
</p:sld>
</file>

<file path=ppt/slides/slide9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temp, deg C Me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695478"/>
      </p:ext>
    </p:extLst>
  </p:cSld>
  <p:clrMapOvr>
    <a:masterClrMapping/>
  </p:clrMapOvr>
</p:sld>
</file>

<file path=ppt/slides/slide9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temp, deg C Medi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715294"/>
      </p:ext>
    </p:extLst>
  </p:cSld>
  <p:clrMapOvr>
    <a:masterClrMapping/>
  </p:clrMapOvr>
</p:sld>
</file>

<file path=ppt/slides/slide9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temp, deg C Medi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070700"/>
      </p:ext>
    </p:extLst>
  </p:cSld>
  <p:clrMapOvr>
    <a:masterClrMapping/>
  </p:clrMapOvr>
</p:sld>
</file>

<file path=ppt/slides/slide9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temp, deg C Medi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170394"/>
      </p:ext>
    </p:extLst>
  </p:cSld>
  <p:clrMapOvr>
    <a:masterClrMapping/>
  </p:clrMapOvr>
</p:sld>
</file>

<file path=ppt/slides/slide9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temp, deg C Medi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687852"/>
      </p:ext>
    </p:extLst>
  </p:cSld>
  <p:clrMapOvr>
    <a:masterClrMapping/>
  </p:clrMapOvr>
</p:sld>
</file>

<file path=ppt/slides/slide9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temp, deg C Std Dev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23141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Throttle Position, % aPH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953639"/>
      </p:ext>
    </p:extLst>
  </p:cSld>
  <p:clrMapOvr>
    <a:masterClrMapping/>
  </p:clrMapOvr>
</p:sld>
</file>

<file path=ppt/slides/slide9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temp, deg C Std Dev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779269"/>
      </p:ext>
    </p:extLst>
  </p:cSld>
  <p:clrMapOvr>
    <a:masterClrMapping/>
  </p:clrMapOvr>
</p:sld>
</file>

<file path=ppt/slides/slide9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temp, deg C Std Dev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320716"/>
      </p:ext>
    </p:extLst>
  </p:cSld>
  <p:clrMapOvr>
    <a:masterClrMapping/>
  </p:clrMapOvr>
</p:sld>
</file>

<file path=ppt/slides/slide9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temp, deg C Std Dev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685800"/>
            <a:ext cx="8213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398814"/>
      </p:ext>
    </p:extLst>
  </p:cSld>
  <p:clrMapOvr>
    <a:masterClrMapping/>
  </p:clrMapOvr>
</p:sld>
</file>

<file path=ppt/slides/slide9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Flow, kg per hr aPH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593697"/>
      </p:ext>
    </p:extLst>
  </p:cSld>
  <p:clrMapOvr>
    <a:masterClrMapping/>
  </p:clrMapOvr>
</p:sld>
</file>

<file path=ppt/slides/slide9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Flow, kg per hr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370516"/>
      </p:ext>
    </p:extLst>
  </p:cSld>
  <p:clrMapOvr>
    <a:masterClrMapping/>
  </p:clrMapOvr>
</p:sld>
</file>

<file path=ppt/slides/slide9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Flow, kg per hr aPH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353666"/>
      </p:ext>
    </p:extLst>
  </p:cSld>
  <p:clrMapOvr>
    <a:masterClrMapping/>
  </p:clrMapOvr>
</p:sld>
</file>

<file path=ppt/slides/slide9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Flow, kg per hr aPH1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577994"/>
      </p:ext>
    </p:extLst>
  </p:cSld>
  <p:clrMapOvr>
    <a:masterClrMapping/>
  </p:clrMapOvr>
</p:sld>
</file>

<file path=ppt/slides/slide9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Flow, kg per hr aPH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965915"/>
      </p:ext>
    </p:extLst>
  </p:cSld>
  <p:clrMapOvr>
    <a:masterClrMapping/>
  </p:clrMapOvr>
</p:sld>
</file>

<file path=ppt/slides/slide9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Flow, kg per hr aPH1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685800"/>
            <a:ext cx="73342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408116"/>
      </p:ext>
    </p:extLst>
  </p:cSld>
  <p:clrMapOvr>
    <a:masterClrMapping/>
  </p:clrMapOvr>
</p:sld>
</file>

<file path=ppt/slides/slide9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Flow, kg per hr aPH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3" y="685800"/>
            <a:ext cx="72675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593359"/>
      </p:ext>
    </p:extLst>
  </p:cSld>
  <p:clrMapOvr>
    <a:masterClrMapping/>
  </p:clrMapOvr>
</p:sld>
</file>

<file path=ppt/theme/theme1.xml><?xml version="1.0" encoding="utf-8"?>
<a:theme xmlns:a="http://schemas.openxmlformats.org/drawingml/2006/main" name="PlotTheme">
  <a:themeElements>
    <a:clrScheme name="Custom 1">
      <a:dk1>
        <a:sysClr val="windowText" lastClr="000000"/>
      </a:dk1>
      <a:lt1>
        <a:sysClr val="window" lastClr="FFFFFF"/>
      </a:lt1>
      <a:dk2>
        <a:srgbClr val="6D6E71"/>
      </a:dk2>
      <a:lt2>
        <a:srgbClr val="BCBEC0"/>
      </a:lt2>
      <a:accent1>
        <a:srgbClr val="0068AD"/>
      </a:accent1>
      <a:accent2>
        <a:srgbClr val="CEDA00"/>
      </a:accent2>
      <a:accent3>
        <a:srgbClr val="4BACC6"/>
      </a:accent3>
      <a:accent4>
        <a:srgbClr val="EA7125"/>
      </a:accent4>
      <a:accent5>
        <a:srgbClr val="0079C1"/>
      </a:accent5>
      <a:accent6>
        <a:srgbClr val="BCBEC0"/>
      </a:accent6>
      <a:hlink>
        <a:srgbClr val="0085CF"/>
      </a:hlink>
      <a:folHlink>
        <a:srgbClr val="40404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PlotTheme" id="{F704BBBC-547A-4A74-8DC4-78397766A93D}" vid="{DC7C4CFA-BD12-4FD0-A5E8-9A773E75E4E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PlotTheme</Template>
  <TotalTime>17</TotalTime>
  <Words>158</Words>
  <Application>Microsoft Office PowerPoint</Application>
  <PresentationFormat>Custom</PresentationFormat>
  <Paragraphs>29</Paragraphs>
  <Slides>1712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1712</vt:i4>
      </vt:variant>
    </vt:vector>
  </HeadingPairs>
  <TitlesOfParts>
    <vt:vector size="1713" baseType="lpstr">
      <vt:lpstr>PlotTheme</vt:lpstr>
      <vt:lpstr>Chain Wear Precision Matrix Operational Data Plots</vt:lpstr>
      <vt:lpstr>Precision Matrix</vt:lpstr>
      <vt:lpstr>Operational Data Plots</vt:lpstr>
      <vt:lpstr>Analytical Plots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Operational Data Plots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Chain Wear Precision Matrix Operational Data Plots</dc:title>
  <dc:creator>OMalley, Kevin</dc:creator>
  <cp:lastModifiedBy>Rich Grundza</cp:lastModifiedBy>
  <cp:revision>2</cp:revision>
  <dcterms:created xsi:type="dcterms:W3CDTF">2016-09-09T19:10:57Z</dcterms:created>
  <dcterms:modified xsi:type="dcterms:W3CDTF">2016-09-09T19:39:26Z</dcterms:modified>
</cp:coreProperties>
</file>