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Override PartName="/ppt/slides/slide919.xml" ContentType="application/vnd.openxmlformats-officedocument.presentationml.slide+xml"/>
  <Override PartName="/ppt/slides/slide920.xml" ContentType="application/vnd.openxmlformats-officedocument.presentationml.slide+xml"/>
  <Override PartName="/ppt/slides/slide921.xml" ContentType="application/vnd.openxmlformats-officedocument.presentationml.slide+xml"/>
  <Override PartName="/ppt/slides/slide922.xml" ContentType="application/vnd.openxmlformats-officedocument.presentationml.slide+xml"/>
  <Override PartName="/ppt/slides/slide923.xml" ContentType="application/vnd.openxmlformats-officedocument.presentationml.slide+xml"/>
  <Override PartName="/ppt/slides/slide924.xml" ContentType="application/vnd.openxmlformats-officedocument.presentationml.slide+xml"/>
  <Override PartName="/ppt/slides/slide925.xml" ContentType="application/vnd.openxmlformats-officedocument.presentationml.slide+xml"/>
  <Override PartName="/ppt/slides/slide926.xml" ContentType="application/vnd.openxmlformats-officedocument.presentationml.slide+xml"/>
  <Override PartName="/ppt/slides/slide927.xml" ContentType="application/vnd.openxmlformats-officedocument.presentationml.slide+xml"/>
  <Override PartName="/ppt/slides/slide928.xml" ContentType="application/vnd.openxmlformats-officedocument.presentationml.slide+xml"/>
  <Override PartName="/ppt/slides/slide929.xml" ContentType="application/vnd.openxmlformats-officedocument.presentationml.slide+xml"/>
  <Override PartName="/ppt/slides/slide930.xml" ContentType="application/vnd.openxmlformats-officedocument.presentationml.slide+xml"/>
  <Override PartName="/ppt/slides/slide931.xml" ContentType="application/vnd.openxmlformats-officedocument.presentationml.slide+xml"/>
  <Override PartName="/ppt/slides/slide932.xml" ContentType="application/vnd.openxmlformats-officedocument.presentationml.slide+xml"/>
  <Override PartName="/ppt/slides/slide933.xml" ContentType="application/vnd.openxmlformats-officedocument.presentationml.slide+xml"/>
  <Override PartName="/ppt/slides/slide934.xml" ContentType="application/vnd.openxmlformats-officedocument.presentationml.slide+xml"/>
  <Override PartName="/ppt/slides/slide935.xml" ContentType="application/vnd.openxmlformats-officedocument.presentationml.slide+xml"/>
  <Override PartName="/ppt/slides/slide936.xml" ContentType="application/vnd.openxmlformats-officedocument.presentationml.slide+xml"/>
  <Override PartName="/ppt/slides/slide937.xml" ContentType="application/vnd.openxmlformats-officedocument.presentationml.slide+xml"/>
  <Override PartName="/ppt/slides/slide938.xml" ContentType="application/vnd.openxmlformats-officedocument.presentationml.slide+xml"/>
  <Override PartName="/ppt/slides/slide939.xml" ContentType="application/vnd.openxmlformats-officedocument.presentationml.slide+xml"/>
  <Override PartName="/ppt/slides/slide940.xml" ContentType="application/vnd.openxmlformats-officedocument.presentationml.slide+xml"/>
  <Override PartName="/ppt/slides/slide941.xml" ContentType="application/vnd.openxmlformats-officedocument.presentationml.slide+xml"/>
  <Override PartName="/ppt/slides/slide942.xml" ContentType="application/vnd.openxmlformats-officedocument.presentationml.slide+xml"/>
  <Override PartName="/ppt/slides/slide943.xml" ContentType="application/vnd.openxmlformats-officedocument.presentationml.slide+xml"/>
  <Override PartName="/ppt/slides/slide944.xml" ContentType="application/vnd.openxmlformats-officedocument.presentationml.slide+xml"/>
  <Override PartName="/ppt/slides/slide945.xml" ContentType="application/vnd.openxmlformats-officedocument.presentationml.slide+xml"/>
  <Override PartName="/ppt/slides/slide946.xml" ContentType="application/vnd.openxmlformats-officedocument.presentationml.slide+xml"/>
  <Override PartName="/ppt/slides/slide947.xml" ContentType="application/vnd.openxmlformats-officedocument.presentationml.slide+xml"/>
  <Override PartName="/ppt/slides/slide948.xml" ContentType="application/vnd.openxmlformats-officedocument.presentationml.slide+xml"/>
  <Override PartName="/ppt/slides/slide949.xml" ContentType="application/vnd.openxmlformats-officedocument.presentationml.slide+xml"/>
  <Override PartName="/ppt/slides/slide950.xml" ContentType="application/vnd.openxmlformats-officedocument.presentationml.slide+xml"/>
  <Override PartName="/ppt/slides/slide951.xml" ContentType="application/vnd.openxmlformats-officedocument.presentationml.slide+xml"/>
  <Override PartName="/ppt/slides/slide952.xml" ContentType="application/vnd.openxmlformats-officedocument.presentationml.slide+xml"/>
  <Override PartName="/ppt/slides/slide953.xml" ContentType="application/vnd.openxmlformats-officedocument.presentationml.slide+xml"/>
  <Override PartName="/ppt/slides/slide954.xml" ContentType="application/vnd.openxmlformats-officedocument.presentationml.slide+xml"/>
  <Override PartName="/ppt/slides/slide955.xml" ContentType="application/vnd.openxmlformats-officedocument.presentationml.slide+xml"/>
  <Override PartName="/ppt/slides/slide956.xml" ContentType="application/vnd.openxmlformats-officedocument.presentationml.slide+xml"/>
  <Override PartName="/ppt/slides/slide957.xml" ContentType="application/vnd.openxmlformats-officedocument.presentationml.slide+xml"/>
  <Override PartName="/ppt/slides/slide958.xml" ContentType="application/vnd.openxmlformats-officedocument.presentationml.slide+xml"/>
  <Override PartName="/ppt/slides/slide959.xml" ContentType="application/vnd.openxmlformats-officedocument.presentationml.slide+xml"/>
  <Override PartName="/ppt/slides/slide960.xml" ContentType="application/vnd.openxmlformats-officedocument.presentationml.slide+xml"/>
  <Override PartName="/ppt/slides/slide961.xml" ContentType="application/vnd.openxmlformats-officedocument.presentationml.slide+xml"/>
  <Override PartName="/ppt/slides/slide962.xml" ContentType="application/vnd.openxmlformats-officedocument.presentationml.slide+xml"/>
  <Override PartName="/ppt/slides/slide963.xml" ContentType="application/vnd.openxmlformats-officedocument.presentationml.slide+xml"/>
  <Override PartName="/ppt/slides/slide964.xml" ContentType="application/vnd.openxmlformats-officedocument.presentationml.slide+xml"/>
  <Override PartName="/ppt/slides/slide965.xml" ContentType="application/vnd.openxmlformats-officedocument.presentationml.slide+xml"/>
  <Override PartName="/ppt/slides/slide966.xml" ContentType="application/vnd.openxmlformats-officedocument.presentationml.slide+xml"/>
  <Override PartName="/ppt/slides/slide967.xml" ContentType="application/vnd.openxmlformats-officedocument.presentationml.slide+xml"/>
  <Override PartName="/ppt/slides/slide968.xml" ContentType="application/vnd.openxmlformats-officedocument.presentationml.slide+xml"/>
  <Override PartName="/ppt/slides/slide969.xml" ContentType="application/vnd.openxmlformats-officedocument.presentationml.slide+xml"/>
  <Override PartName="/ppt/slides/slide970.xml" ContentType="application/vnd.openxmlformats-officedocument.presentationml.slide+xml"/>
  <Override PartName="/ppt/slides/slide971.xml" ContentType="application/vnd.openxmlformats-officedocument.presentationml.slide+xml"/>
  <Override PartName="/ppt/slides/slide972.xml" ContentType="application/vnd.openxmlformats-officedocument.presentationml.slide+xml"/>
  <Override PartName="/ppt/slides/slide973.xml" ContentType="application/vnd.openxmlformats-officedocument.presentationml.slide+xml"/>
  <Override PartName="/ppt/slides/slide974.xml" ContentType="application/vnd.openxmlformats-officedocument.presentationml.slide+xml"/>
  <Override PartName="/ppt/slides/slide975.xml" ContentType="application/vnd.openxmlformats-officedocument.presentationml.slide+xml"/>
  <Override PartName="/ppt/slides/slide976.xml" ContentType="application/vnd.openxmlformats-officedocument.presentationml.slide+xml"/>
  <Override PartName="/ppt/slides/slide977.xml" ContentType="application/vnd.openxmlformats-officedocument.presentationml.slide+xml"/>
  <Override PartName="/ppt/slides/slide978.xml" ContentType="application/vnd.openxmlformats-officedocument.presentationml.slide+xml"/>
  <Override PartName="/ppt/slides/slide979.xml" ContentType="application/vnd.openxmlformats-officedocument.presentationml.slide+xml"/>
  <Override PartName="/ppt/slides/slide980.xml" ContentType="application/vnd.openxmlformats-officedocument.presentationml.slide+xml"/>
  <Override PartName="/ppt/slides/slide981.xml" ContentType="application/vnd.openxmlformats-officedocument.presentationml.slide+xml"/>
  <Override PartName="/ppt/slides/slide982.xml" ContentType="application/vnd.openxmlformats-officedocument.presentationml.slide+xml"/>
  <Override PartName="/ppt/slides/slide983.xml" ContentType="application/vnd.openxmlformats-officedocument.presentationml.slide+xml"/>
  <Override PartName="/ppt/slides/slide984.xml" ContentType="application/vnd.openxmlformats-officedocument.presentationml.slide+xml"/>
  <Override PartName="/ppt/slides/slide985.xml" ContentType="application/vnd.openxmlformats-officedocument.presentationml.slide+xml"/>
  <Override PartName="/ppt/slides/slide986.xml" ContentType="application/vnd.openxmlformats-officedocument.presentationml.slide+xml"/>
  <Override PartName="/ppt/slides/slide987.xml" ContentType="application/vnd.openxmlformats-officedocument.presentationml.slide+xml"/>
  <Override PartName="/ppt/slides/slide988.xml" ContentType="application/vnd.openxmlformats-officedocument.presentationml.slide+xml"/>
  <Override PartName="/ppt/slides/slide989.xml" ContentType="application/vnd.openxmlformats-officedocument.presentationml.slide+xml"/>
  <Override PartName="/ppt/slides/slide990.xml" ContentType="application/vnd.openxmlformats-officedocument.presentationml.slide+xml"/>
  <Override PartName="/ppt/slides/slide991.xml" ContentType="application/vnd.openxmlformats-officedocument.presentationml.slide+xml"/>
  <Override PartName="/ppt/slides/slide992.xml" ContentType="application/vnd.openxmlformats-officedocument.presentationml.slide+xml"/>
  <Override PartName="/ppt/slides/slide993.xml" ContentType="application/vnd.openxmlformats-officedocument.presentationml.slide+xml"/>
  <Override PartName="/ppt/slides/slide994.xml" ContentType="application/vnd.openxmlformats-officedocument.presentationml.slide+xml"/>
  <Override PartName="/ppt/slides/slide995.xml" ContentType="application/vnd.openxmlformats-officedocument.presentationml.slide+xml"/>
  <Override PartName="/ppt/slides/slide996.xml" ContentType="application/vnd.openxmlformats-officedocument.presentationml.slide+xml"/>
  <Override PartName="/ppt/slides/slide997.xml" ContentType="application/vnd.openxmlformats-officedocument.presentationml.slide+xml"/>
  <Override PartName="/ppt/slides/slide998.xml" ContentType="application/vnd.openxmlformats-officedocument.presentationml.slide+xml"/>
  <Override PartName="/ppt/slides/slide999.xml" ContentType="application/vnd.openxmlformats-officedocument.presentationml.slide+xml"/>
  <Override PartName="/ppt/slides/slide1000.xml" ContentType="application/vnd.openxmlformats-officedocument.presentationml.slide+xml"/>
  <Override PartName="/ppt/slides/slide1001.xml" ContentType="application/vnd.openxmlformats-officedocument.presentationml.slide+xml"/>
  <Override PartName="/ppt/slides/slide1002.xml" ContentType="application/vnd.openxmlformats-officedocument.presentationml.slide+xml"/>
  <Override PartName="/ppt/slides/slide1003.xml" ContentType="application/vnd.openxmlformats-officedocument.presentationml.slide+xml"/>
  <Override PartName="/ppt/slides/slide1004.xml" ContentType="application/vnd.openxmlformats-officedocument.presentationml.slide+xml"/>
  <Override PartName="/ppt/slides/slide1005.xml" ContentType="application/vnd.openxmlformats-officedocument.presentationml.slide+xml"/>
  <Override PartName="/ppt/slides/slide1006.xml" ContentType="application/vnd.openxmlformats-officedocument.presentationml.slide+xml"/>
  <Override PartName="/ppt/slides/slide1007.xml" ContentType="application/vnd.openxmlformats-officedocument.presentationml.slide+xml"/>
  <Override PartName="/ppt/slides/slide1008.xml" ContentType="application/vnd.openxmlformats-officedocument.presentationml.slide+xml"/>
  <Override PartName="/ppt/slides/slide1009.xml" ContentType="application/vnd.openxmlformats-officedocument.presentationml.slide+xml"/>
  <Override PartName="/ppt/slides/slide1010.xml" ContentType="application/vnd.openxmlformats-officedocument.presentationml.slide+xml"/>
  <Override PartName="/ppt/slides/slide1011.xml" ContentType="application/vnd.openxmlformats-officedocument.presentationml.slide+xml"/>
  <Override PartName="/ppt/slides/slide1012.xml" ContentType="application/vnd.openxmlformats-officedocument.presentationml.slide+xml"/>
  <Override PartName="/ppt/slides/slide1013.xml" ContentType="application/vnd.openxmlformats-officedocument.presentationml.slide+xml"/>
  <Override PartName="/ppt/slides/slide1014.xml" ContentType="application/vnd.openxmlformats-officedocument.presentationml.slide+xml"/>
  <Override PartName="/ppt/slides/slide1015.xml" ContentType="application/vnd.openxmlformats-officedocument.presentationml.slide+xml"/>
  <Override PartName="/ppt/slides/slide1016.xml" ContentType="application/vnd.openxmlformats-officedocument.presentationml.slide+xml"/>
  <Override PartName="/ppt/slides/slide1017.xml" ContentType="application/vnd.openxmlformats-officedocument.presentationml.slide+xml"/>
  <Override PartName="/ppt/slides/slide1018.xml" ContentType="application/vnd.openxmlformats-officedocument.presentationml.slide+xml"/>
  <Override PartName="/ppt/slides/slide1019.xml" ContentType="application/vnd.openxmlformats-officedocument.presentationml.slide+xml"/>
  <Override PartName="/ppt/slides/slide1020.xml" ContentType="application/vnd.openxmlformats-officedocument.presentationml.slide+xml"/>
  <Override PartName="/ppt/slides/slide1021.xml" ContentType="application/vnd.openxmlformats-officedocument.presentationml.slide+xml"/>
  <Override PartName="/ppt/slides/slide1022.xml" ContentType="application/vnd.openxmlformats-officedocument.presentationml.slide+xml"/>
  <Override PartName="/ppt/slides/slide1023.xml" ContentType="application/vnd.openxmlformats-officedocument.presentationml.slide+xml"/>
  <Override PartName="/ppt/slides/slide1024.xml" ContentType="application/vnd.openxmlformats-officedocument.presentationml.slide+xml"/>
  <Override PartName="/ppt/slides/slide1025.xml" ContentType="application/vnd.openxmlformats-officedocument.presentationml.slide+xml"/>
  <Override PartName="/ppt/slides/slide1026.xml" ContentType="application/vnd.openxmlformats-officedocument.presentationml.slide+xml"/>
  <Override PartName="/ppt/slides/slide1027.xml" ContentType="application/vnd.openxmlformats-officedocument.presentationml.slide+xml"/>
  <Override PartName="/ppt/slides/slide1028.xml" ContentType="application/vnd.openxmlformats-officedocument.presentationml.slide+xml"/>
  <Override PartName="/ppt/slides/slide1029.xml" ContentType="application/vnd.openxmlformats-officedocument.presentationml.slide+xml"/>
  <Override PartName="/ppt/slides/slide1030.xml" ContentType="application/vnd.openxmlformats-officedocument.presentationml.slide+xml"/>
  <Override PartName="/ppt/slides/slide1031.xml" ContentType="application/vnd.openxmlformats-officedocument.presentationml.slide+xml"/>
  <Override PartName="/ppt/slides/slide1032.xml" ContentType="application/vnd.openxmlformats-officedocument.presentationml.slide+xml"/>
  <Override PartName="/ppt/slides/slide1033.xml" ContentType="application/vnd.openxmlformats-officedocument.presentationml.slide+xml"/>
  <Override PartName="/ppt/slides/slide1034.xml" ContentType="application/vnd.openxmlformats-officedocument.presentationml.slide+xml"/>
  <Override PartName="/ppt/slides/slide1035.xml" ContentType="application/vnd.openxmlformats-officedocument.presentationml.slide+xml"/>
  <Override PartName="/ppt/slides/slide1036.xml" ContentType="application/vnd.openxmlformats-officedocument.presentationml.slide+xml"/>
  <Override PartName="/ppt/slides/slide1037.xml" ContentType="application/vnd.openxmlformats-officedocument.presentationml.slide+xml"/>
  <Override PartName="/ppt/slides/slide1038.xml" ContentType="application/vnd.openxmlformats-officedocument.presentationml.slide+xml"/>
  <Override PartName="/ppt/slides/slide1039.xml" ContentType="application/vnd.openxmlformats-officedocument.presentationml.slide+xml"/>
  <Override PartName="/ppt/slides/slide1040.xml" ContentType="application/vnd.openxmlformats-officedocument.presentationml.slide+xml"/>
  <Override PartName="/ppt/slides/slide1041.xml" ContentType="application/vnd.openxmlformats-officedocument.presentationml.slide+xml"/>
  <Override PartName="/ppt/slides/slide1042.xml" ContentType="application/vnd.openxmlformats-officedocument.presentationml.slide+xml"/>
  <Override PartName="/ppt/slides/slide1043.xml" ContentType="application/vnd.openxmlformats-officedocument.presentationml.slide+xml"/>
  <Override PartName="/ppt/slides/slide1044.xml" ContentType="application/vnd.openxmlformats-officedocument.presentationml.slide+xml"/>
  <Override PartName="/ppt/slides/slide1045.xml" ContentType="application/vnd.openxmlformats-officedocument.presentationml.slide+xml"/>
  <Override PartName="/ppt/slides/slide1046.xml" ContentType="application/vnd.openxmlformats-officedocument.presentationml.slide+xml"/>
  <Override PartName="/ppt/slides/slide1047.xml" ContentType="application/vnd.openxmlformats-officedocument.presentationml.slide+xml"/>
  <Override PartName="/ppt/slides/slide1048.xml" ContentType="application/vnd.openxmlformats-officedocument.presentationml.slide+xml"/>
  <Override PartName="/ppt/slides/slide1049.xml" ContentType="application/vnd.openxmlformats-officedocument.presentationml.slide+xml"/>
  <Override PartName="/ppt/slides/slide1050.xml" ContentType="application/vnd.openxmlformats-officedocument.presentationml.slide+xml"/>
  <Override PartName="/ppt/slides/slide1051.xml" ContentType="application/vnd.openxmlformats-officedocument.presentationml.slide+xml"/>
  <Override PartName="/ppt/slides/slide1052.xml" ContentType="application/vnd.openxmlformats-officedocument.presentationml.slide+xml"/>
  <Override PartName="/ppt/slides/slide1053.xml" ContentType="application/vnd.openxmlformats-officedocument.presentationml.slide+xml"/>
  <Override PartName="/ppt/slides/slide1054.xml" ContentType="application/vnd.openxmlformats-officedocument.presentationml.slide+xml"/>
  <Override PartName="/ppt/slides/slide1055.xml" ContentType="application/vnd.openxmlformats-officedocument.presentationml.slide+xml"/>
  <Override PartName="/ppt/slides/slide1056.xml" ContentType="application/vnd.openxmlformats-officedocument.presentationml.slide+xml"/>
  <Override PartName="/ppt/slides/slide1057.xml" ContentType="application/vnd.openxmlformats-officedocument.presentationml.slide+xml"/>
  <Override PartName="/ppt/slides/slide1058.xml" ContentType="application/vnd.openxmlformats-officedocument.presentationml.slide+xml"/>
  <Override PartName="/ppt/slides/slide1059.xml" ContentType="application/vnd.openxmlformats-officedocument.presentationml.slide+xml"/>
  <Override PartName="/ppt/slides/slide1060.xml" ContentType="application/vnd.openxmlformats-officedocument.presentationml.slide+xml"/>
  <Override PartName="/ppt/slides/slide1061.xml" ContentType="application/vnd.openxmlformats-officedocument.presentationml.slide+xml"/>
  <Override PartName="/ppt/slides/slide1062.xml" ContentType="application/vnd.openxmlformats-officedocument.presentationml.slide+xml"/>
  <Override PartName="/ppt/slides/slide1063.xml" ContentType="application/vnd.openxmlformats-officedocument.presentationml.slide+xml"/>
  <Override PartName="/ppt/slides/slide1064.xml" ContentType="application/vnd.openxmlformats-officedocument.presentationml.slide+xml"/>
  <Override PartName="/ppt/slides/slide1065.xml" ContentType="application/vnd.openxmlformats-officedocument.presentationml.slide+xml"/>
  <Override PartName="/ppt/slides/slide1066.xml" ContentType="application/vnd.openxmlformats-officedocument.presentationml.slide+xml"/>
  <Override PartName="/ppt/slides/slide1067.xml" ContentType="application/vnd.openxmlformats-officedocument.presentationml.slide+xml"/>
  <Override PartName="/ppt/slides/slide1068.xml" ContentType="application/vnd.openxmlformats-officedocument.presentationml.slide+xml"/>
  <Override PartName="/ppt/slides/slide1069.xml" ContentType="application/vnd.openxmlformats-officedocument.presentationml.slide+xml"/>
  <Override PartName="/ppt/slides/slide1070.xml" ContentType="application/vnd.openxmlformats-officedocument.presentationml.slide+xml"/>
  <Override PartName="/ppt/slides/slide1071.xml" ContentType="application/vnd.openxmlformats-officedocument.presentationml.slide+xml"/>
  <Override PartName="/ppt/slides/slide1072.xml" ContentType="application/vnd.openxmlformats-officedocument.presentationml.slide+xml"/>
  <Override PartName="/ppt/slides/slide1073.xml" ContentType="application/vnd.openxmlformats-officedocument.presentationml.slide+xml"/>
  <Override PartName="/ppt/slides/slide1074.xml" ContentType="application/vnd.openxmlformats-officedocument.presentationml.slide+xml"/>
  <Override PartName="/ppt/slides/slide1075.xml" ContentType="application/vnd.openxmlformats-officedocument.presentationml.slide+xml"/>
  <Override PartName="/ppt/slides/slide1076.xml" ContentType="application/vnd.openxmlformats-officedocument.presentationml.slide+xml"/>
  <Override PartName="/ppt/slides/slide1077.xml" ContentType="application/vnd.openxmlformats-officedocument.presentationml.slide+xml"/>
  <Override PartName="/ppt/slides/slide1078.xml" ContentType="application/vnd.openxmlformats-officedocument.presentationml.slide+xml"/>
  <Override PartName="/ppt/slides/slide1079.xml" ContentType="application/vnd.openxmlformats-officedocument.presentationml.slide+xml"/>
  <Override PartName="/ppt/slides/slide1080.xml" ContentType="application/vnd.openxmlformats-officedocument.presentationml.slide+xml"/>
  <Override PartName="/ppt/slides/slide1081.xml" ContentType="application/vnd.openxmlformats-officedocument.presentationml.slide+xml"/>
  <Override PartName="/ppt/slides/slide1082.xml" ContentType="application/vnd.openxmlformats-officedocument.presentationml.slide+xml"/>
  <Override PartName="/ppt/slides/slide1083.xml" ContentType="application/vnd.openxmlformats-officedocument.presentationml.slide+xml"/>
  <Override PartName="/ppt/slides/slide1084.xml" ContentType="application/vnd.openxmlformats-officedocument.presentationml.slide+xml"/>
  <Override PartName="/ppt/slides/slide1085.xml" ContentType="application/vnd.openxmlformats-officedocument.presentationml.slide+xml"/>
  <Override PartName="/ppt/slides/slide1086.xml" ContentType="application/vnd.openxmlformats-officedocument.presentationml.slide+xml"/>
  <Override PartName="/ppt/slides/slide1087.xml" ContentType="application/vnd.openxmlformats-officedocument.presentationml.slide+xml"/>
  <Override PartName="/ppt/slides/slide1088.xml" ContentType="application/vnd.openxmlformats-officedocument.presentationml.slide+xml"/>
  <Override PartName="/ppt/slides/slide1089.xml" ContentType="application/vnd.openxmlformats-officedocument.presentationml.slide+xml"/>
  <Override PartName="/ppt/slides/slide1090.xml" ContentType="application/vnd.openxmlformats-officedocument.presentationml.slide+xml"/>
  <Override PartName="/ppt/slides/slide1091.xml" ContentType="application/vnd.openxmlformats-officedocument.presentationml.slide+xml"/>
  <Override PartName="/ppt/slides/slide1092.xml" ContentType="application/vnd.openxmlformats-officedocument.presentationml.slide+xml"/>
  <Override PartName="/ppt/slides/slide1093.xml" ContentType="application/vnd.openxmlformats-officedocument.presentationml.slide+xml"/>
  <Override PartName="/ppt/slides/slide1094.xml" ContentType="application/vnd.openxmlformats-officedocument.presentationml.slide+xml"/>
  <Override PartName="/ppt/slides/slide1095.xml" ContentType="application/vnd.openxmlformats-officedocument.presentationml.slide+xml"/>
  <Override PartName="/ppt/slides/slide1096.xml" ContentType="application/vnd.openxmlformats-officedocument.presentationml.slide+xml"/>
  <Override PartName="/ppt/slides/slide1097.xml" ContentType="application/vnd.openxmlformats-officedocument.presentationml.slide+xml"/>
  <Override PartName="/ppt/slides/slide1098.xml" ContentType="application/vnd.openxmlformats-officedocument.presentationml.slide+xml"/>
  <Override PartName="/ppt/slides/slide1099.xml" ContentType="application/vnd.openxmlformats-officedocument.presentationml.slide+xml"/>
  <Override PartName="/ppt/slides/slide1100.xml" ContentType="application/vnd.openxmlformats-officedocument.presentationml.slide+xml"/>
  <Override PartName="/ppt/slides/slide1101.xml" ContentType="application/vnd.openxmlformats-officedocument.presentationml.slide+xml"/>
  <Override PartName="/ppt/slides/slide1102.xml" ContentType="application/vnd.openxmlformats-officedocument.presentationml.slide+xml"/>
  <Override PartName="/ppt/slides/slide1103.xml" ContentType="application/vnd.openxmlformats-officedocument.presentationml.slide+xml"/>
  <Override PartName="/ppt/slides/slide1104.xml" ContentType="application/vnd.openxmlformats-officedocument.presentationml.slide+xml"/>
  <Override PartName="/ppt/slides/slide1105.xml" ContentType="application/vnd.openxmlformats-officedocument.presentationml.slide+xml"/>
  <Override PartName="/ppt/slides/slide1106.xml" ContentType="application/vnd.openxmlformats-officedocument.presentationml.slide+xml"/>
  <Override PartName="/ppt/slides/slide1107.xml" ContentType="application/vnd.openxmlformats-officedocument.presentationml.slide+xml"/>
  <Override PartName="/ppt/slides/slide1108.xml" ContentType="application/vnd.openxmlformats-officedocument.presentationml.slide+xml"/>
  <Override PartName="/ppt/slides/slide1109.xml" ContentType="application/vnd.openxmlformats-officedocument.presentationml.slide+xml"/>
  <Override PartName="/ppt/slides/slide1110.xml" ContentType="application/vnd.openxmlformats-officedocument.presentationml.slide+xml"/>
  <Override PartName="/ppt/slides/slide1111.xml" ContentType="application/vnd.openxmlformats-officedocument.presentationml.slide+xml"/>
  <Override PartName="/ppt/slides/slide1112.xml" ContentType="application/vnd.openxmlformats-officedocument.presentationml.slide+xml"/>
  <Override PartName="/ppt/slides/slide1113.xml" ContentType="application/vnd.openxmlformats-officedocument.presentationml.slide+xml"/>
  <Override PartName="/ppt/slides/slide1114.xml" ContentType="application/vnd.openxmlformats-officedocument.presentationml.slide+xml"/>
  <Override PartName="/ppt/slides/slide1115.xml" ContentType="application/vnd.openxmlformats-officedocument.presentationml.slide+xml"/>
  <Override PartName="/ppt/slides/slide1116.xml" ContentType="application/vnd.openxmlformats-officedocument.presentationml.slide+xml"/>
  <Override PartName="/ppt/slides/slide1117.xml" ContentType="application/vnd.openxmlformats-officedocument.presentationml.slide+xml"/>
  <Override PartName="/ppt/slides/slide1118.xml" ContentType="application/vnd.openxmlformats-officedocument.presentationml.slide+xml"/>
  <Override PartName="/ppt/slides/slide1119.xml" ContentType="application/vnd.openxmlformats-officedocument.presentationml.slide+xml"/>
  <Override PartName="/ppt/slides/slide1120.xml" ContentType="application/vnd.openxmlformats-officedocument.presentationml.slide+xml"/>
  <Override PartName="/ppt/slides/slide1121.xml" ContentType="application/vnd.openxmlformats-officedocument.presentationml.slide+xml"/>
  <Override PartName="/ppt/slides/slide1122.xml" ContentType="application/vnd.openxmlformats-officedocument.presentationml.slide+xml"/>
  <Override PartName="/ppt/slides/slide1123.xml" ContentType="application/vnd.openxmlformats-officedocument.presentationml.slide+xml"/>
  <Override PartName="/ppt/slides/slide1124.xml" ContentType="application/vnd.openxmlformats-officedocument.presentationml.slide+xml"/>
  <Override PartName="/ppt/slides/slide1125.xml" ContentType="application/vnd.openxmlformats-officedocument.presentationml.slide+xml"/>
  <Override PartName="/ppt/slides/slide1126.xml" ContentType="application/vnd.openxmlformats-officedocument.presentationml.slide+xml"/>
  <Override PartName="/ppt/slides/slide1127.xml" ContentType="application/vnd.openxmlformats-officedocument.presentationml.slide+xml"/>
  <Override PartName="/ppt/slides/slide1128.xml" ContentType="application/vnd.openxmlformats-officedocument.presentationml.slide+xml"/>
  <Override PartName="/ppt/slides/slide1129.xml" ContentType="application/vnd.openxmlformats-officedocument.presentationml.slide+xml"/>
  <Override PartName="/ppt/slides/slide1130.xml" ContentType="application/vnd.openxmlformats-officedocument.presentationml.slide+xml"/>
  <Override PartName="/ppt/slides/slide1131.xml" ContentType="application/vnd.openxmlformats-officedocument.presentationml.slide+xml"/>
  <Override PartName="/ppt/slides/slide1132.xml" ContentType="application/vnd.openxmlformats-officedocument.presentationml.slide+xml"/>
  <Override PartName="/ppt/slides/slide1133.xml" ContentType="application/vnd.openxmlformats-officedocument.presentationml.slide+xml"/>
  <Override PartName="/ppt/slides/slide1134.xml" ContentType="application/vnd.openxmlformats-officedocument.presentationml.slide+xml"/>
  <Override PartName="/ppt/slides/slide1135.xml" ContentType="application/vnd.openxmlformats-officedocument.presentationml.slide+xml"/>
  <Override PartName="/ppt/slides/slide1136.xml" ContentType="application/vnd.openxmlformats-officedocument.presentationml.slide+xml"/>
  <Override PartName="/ppt/slides/slide1137.xml" ContentType="application/vnd.openxmlformats-officedocument.presentationml.slide+xml"/>
  <Override PartName="/ppt/slides/slide1138.xml" ContentType="application/vnd.openxmlformats-officedocument.presentationml.slide+xml"/>
  <Override PartName="/ppt/slides/slide1139.xml" ContentType="application/vnd.openxmlformats-officedocument.presentationml.slide+xml"/>
  <Override PartName="/ppt/slides/slide1140.xml" ContentType="application/vnd.openxmlformats-officedocument.presentationml.slide+xml"/>
  <Override PartName="/ppt/slides/slide1141.xml" ContentType="application/vnd.openxmlformats-officedocument.presentationml.slide+xml"/>
  <Override PartName="/ppt/slides/slide1142.xml" ContentType="application/vnd.openxmlformats-officedocument.presentationml.slide+xml"/>
  <Override PartName="/ppt/slides/slide1143.xml" ContentType="application/vnd.openxmlformats-officedocument.presentationml.slide+xml"/>
  <Override PartName="/ppt/slides/slide1144.xml" ContentType="application/vnd.openxmlformats-officedocument.presentationml.slide+xml"/>
  <Override PartName="/ppt/slides/slide1145.xml" ContentType="application/vnd.openxmlformats-officedocument.presentationml.slide+xml"/>
  <Override PartName="/ppt/slides/slide1146.xml" ContentType="application/vnd.openxmlformats-officedocument.presentationml.slide+xml"/>
  <Override PartName="/ppt/slides/slide1147.xml" ContentType="application/vnd.openxmlformats-officedocument.presentationml.slide+xml"/>
  <Override PartName="/ppt/slides/slide1148.xml" ContentType="application/vnd.openxmlformats-officedocument.presentationml.slide+xml"/>
  <Override PartName="/ppt/slides/slide1149.xml" ContentType="application/vnd.openxmlformats-officedocument.presentationml.slide+xml"/>
  <Override PartName="/ppt/slides/slide1150.xml" ContentType="application/vnd.openxmlformats-officedocument.presentationml.slide+xml"/>
  <Override PartName="/ppt/slides/slide1151.xml" ContentType="application/vnd.openxmlformats-officedocument.presentationml.slide+xml"/>
  <Override PartName="/ppt/slides/slide1152.xml" ContentType="application/vnd.openxmlformats-officedocument.presentationml.slide+xml"/>
  <Override PartName="/ppt/slides/slide1153.xml" ContentType="application/vnd.openxmlformats-officedocument.presentationml.slide+xml"/>
  <Override PartName="/ppt/slides/slide1154.xml" ContentType="application/vnd.openxmlformats-officedocument.presentationml.slide+xml"/>
  <Override PartName="/ppt/slides/slide1155.xml" ContentType="application/vnd.openxmlformats-officedocument.presentationml.slide+xml"/>
  <Override PartName="/ppt/slides/slide1156.xml" ContentType="application/vnd.openxmlformats-officedocument.presentationml.slide+xml"/>
  <Override PartName="/ppt/slides/slide1157.xml" ContentType="application/vnd.openxmlformats-officedocument.presentationml.slide+xml"/>
  <Override PartName="/ppt/slides/slide1158.xml" ContentType="application/vnd.openxmlformats-officedocument.presentationml.slide+xml"/>
  <Override PartName="/ppt/slides/slide1159.xml" ContentType="application/vnd.openxmlformats-officedocument.presentationml.slide+xml"/>
  <Override PartName="/ppt/slides/slide1160.xml" ContentType="application/vnd.openxmlformats-officedocument.presentationml.slide+xml"/>
  <Override PartName="/ppt/slides/slide1161.xml" ContentType="application/vnd.openxmlformats-officedocument.presentationml.slide+xml"/>
  <Override PartName="/ppt/slides/slide1162.xml" ContentType="application/vnd.openxmlformats-officedocument.presentationml.slide+xml"/>
  <Override PartName="/ppt/slides/slide1163.xml" ContentType="application/vnd.openxmlformats-officedocument.presentationml.slide+xml"/>
  <Override PartName="/ppt/slides/slide1164.xml" ContentType="application/vnd.openxmlformats-officedocument.presentationml.slide+xml"/>
  <Override PartName="/ppt/slides/slide1165.xml" ContentType="application/vnd.openxmlformats-officedocument.presentationml.slide+xml"/>
  <Override PartName="/ppt/slides/slide1166.xml" ContentType="application/vnd.openxmlformats-officedocument.presentationml.slide+xml"/>
  <Override PartName="/ppt/slides/slide1167.xml" ContentType="application/vnd.openxmlformats-officedocument.presentationml.slide+xml"/>
  <Override PartName="/ppt/slides/slide1168.xml" ContentType="application/vnd.openxmlformats-officedocument.presentationml.slide+xml"/>
  <Override PartName="/ppt/slides/slide1169.xml" ContentType="application/vnd.openxmlformats-officedocument.presentationml.slide+xml"/>
  <Override PartName="/ppt/slides/slide1170.xml" ContentType="application/vnd.openxmlformats-officedocument.presentationml.slide+xml"/>
  <Override PartName="/ppt/slides/slide1171.xml" ContentType="application/vnd.openxmlformats-officedocument.presentationml.slide+xml"/>
  <Override PartName="/ppt/slides/slide1172.xml" ContentType="application/vnd.openxmlformats-officedocument.presentationml.slide+xml"/>
  <Override PartName="/ppt/slides/slide1173.xml" ContentType="application/vnd.openxmlformats-officedocument.presentationml.slide+xml"/>
  <Override PartName="/ppt/slides/slide1174.xml" ContentType="application/vnd.openxmlformats-officedocument.presentationml.slide+xml"/>
  <Override PartName="/ppt/slides/slide1175.xml" ContentType="application/vnd.openxmlformats-officedocument.presentationml.slide+xml"/>
  <Override PartName="/ppt/slides/slide1176.xml" ContentType="application/vnd.openxmlformats-officedocument.presentationml.slide+xml"/>
  <Override PartName="/ppt/slides/slide1177.xml" ContentType="application/vnd.openxmlformats-officedocument.presentationml.slide+xml"/>
  <Override PartName="/ppt/slides/slide1178.xml" ContentType="application/vnd.openxmlformats-officedocument.presentationml.slide+xml"/>
  <Override PartName="/ppt/slides/slide1179.xml" ContentType="application/vnd.openxmlformats-officedocument.presentationml.slide+xml"/>
  <Override PartName="/ppt/slides/slide1180.xml" ContentType="application/vnd.openxmlformats-officedocument.presentationml.slide+xml"/>
  <Override PartName="/ppt/slides/slide1181.xml" ContentType="application/vnd.openxmlformats-officedocument.presentationml.slide+xml"/>
  <Override PartName="/ppt/slides/slide1182.xml" ContentType="application/vnd.openxmlformats-officedocument.presentationml.slide+xml"/>
  <Override PartName="/ppt/slides/slide1183.xml" ContentType="application/vnd.openxmlformats-officedocument.presentationml.slide+xml"/>
  <Override PartName="/ppt/slides/slide1184.xml" ContentType="application/vnd.openxmlformats-officedocument.presentationml.slide+xml"/>
  <Override PartName="/ppt/slides/slide1185.xml" ContentType="application/vnd.openxmlformats-officedocument.presentationml.slide+xml"/>
  <Override PartName="/ppt/slides/slide1186.xml" ContentType="application/vnd.openxmlformats-officedocument.presentationml.slide+xml"/>
  <Override PartName="/ppt/slides/slide1187.xml" ContentType="application/vnd.openxmlformats-officedocument.presentationml.slide+xml"/>
  <Override PartName="/ppt/slides/slide1188.xml" ContentType="application/vnd.openxmlformats-officedocument.presentationml.slide+xml"/>
  <Override PartName="/ppt/slides/slide1189.xml" ContentType="application/vnd.openxmlformats-officedocument.presentationml.slide+xml"/>
  <Override PartName="/ppt/slides/slide1190.xml" ContentType="application/vnd.openxmlformats-officedocument.presentationml.slide+xml"/>
  <Override PartName="/ppt/slides/slide1191.xml" ContentType="application/vnd.openxmlformats-officedocument.presentationml.slide+xml"/>
  <Override PartName="/ppt/slides/slide1192.xml" ContentType="application/vnd.openxmlformats-officedocument.presentationml.slide+xml"/>
  <Override PartName="/ppt/slides/slide1193.xml" ContentType="application/vnd.openxmlformats-officedocument.presentationml.slide+xml"/>
  <Override PartName="/ppt/slides/slide1194.xml" ContentType="application/vnd.openxmlformats-officedocument.presentationml.slide+xml"/>
  <Override PartName="/ppt/slides/slide1195.xml" ContentType="application/vnd.openxmlformats-officedocument.presentationml.slide+xml"/>
  <Override PartName="/ppt/slides/slide1196.xml" ContentType="application/vnd.openxmlformats-officedocument.presentationml.slide+xml"/>
  <Override PartName="/ppt/slides/slide1197.xml" ContentType="application/vnd.openxmlformats-officedocument.presentationml.slide+xml"/>
  <Override PartName="/ppt/slides/slide1198.xml" ContentType="application/vnd.openxmlformats-officedocument.presentationml.slide+xml"/>
  <Override PartName="/ppt/slides/slide1199.xml" ContentType="application/vnd.openxmlformats-officedocument.presentationml.slide+xml"/>
  <Override PartName="/ppt/slides/slide1200.xml" ContentType="application/vnd.openxmlformats-officedocument.presentationml.slide+xml"/>
  <Override PartName="/ppt/slides/slide1201.xml" ContentType="application/vnd.openxmlformats-officedocument.presentationml.slide+xml"/>
  <Override PartName="/ppt/slides/slide1202.xml" ContentType="application/vnd.openxmlformats-officedocument.presentationml.slide+xml"/>
  <Override PartName="/ppt/slides/slide1203.xml" ContentType="application/vnd.openxmlformats-officedocument.presentationml.slide+xml"/>
  <Override PartName="/ppt/slides/slide1204.xml" ContentType="application/vnd.openxmlformats-officedocument.presentationml.slide+xml"/>
  <Override PartName="/ppt/slides/slide1205.xml" ContentType="application/vnd.openxmlformats-officedocument.presentationml.slide+xml"/>
  <Override PartName="/ppt/slides/slide1206.xml" ContentType="application/vnd.openxmlformats-officedocument.presentationml.slide+xml"/>
  <Override PartName="/ppt/slides/slide1207.xml" ContentType="application/vnd.openxmlformats-officedocument.presentationml.slide+xml"/>
  <Override PartName="/ppt/slides/slide1208.xml" ContentType="application/vnd.openxmlformats-officedocument.presentationml.slide+xml"/>
  <Override PartName="/ppt/slides/slide1209.xml" ContentType="application/vnd.openxmlformats-officedocument.presentationml.slide+xml"/>
  <Override PartName="/ppt/slides/slide1210.xml" ContentType="application/vnd.openxmlformats-officedocument.presentationml.slide+xml"/>
  <Override PartName="/ppt/slides/slide1211.xml" ContentType="application/vnd.openxmlformats-officedocument.presentationml.slide+xml"/>
  <Override PartName="/ppt/slides/slide1212.xml" ContentType="application/vnd.openxmlformats-officedocument.presentationml.slide+xml"/>
  <Override PartName="/ppt/slides/slide1213.xml" ContentType="application/vnd.openxmlformats-officedocument.presentationml.slide+xml"/>
  <Override PartName="/ppt/slides/slide1214.xml" ContentType="application/vnd.openxmlformats-officedocument.presentationml.slide+xml"/>
  <Override PartName="/ppt/slides/slide1215.xml" ContentType="application/vnd.openxmlformats-officedocument.presentationml.slide+xml"/>
  <Override PartName="/ppt/slides/slide1216.xml" ContentType="application/vnd.openxmlformats-officedocument.presentationml.slide+xml"/>
  <Override PartName="/ppt/slides/slide1217.xml" ContentType="application/vnd.openxmlformats-officedocument.presentationml.slide+xml"/>
  <Override PartName="/ppt/slides/slide1218.xml" ContentType="application/vnd.openxmlformats-officedocument.presentationml.slide+xml"/>
  <Override PartName="/ppt/slides/slide1219.xml" ContentType="application/vnd.openxmlformats-officedocument.presentationml.slide+xml"/>
  <Override PartName="/ppt/slides/slide1220.xml" ContentType="application/vnd.openxmlformats-officedocument.presentationml.slide+xml"/>
  <Override PartName="/ppt/slides/slide1221.xml" ContentType="application/vnd.openxmlformats-officedocument.presentationml.slide+xml"/>
  <Override PartName="/ppt/slides/slide1222.xml" ContentType="application/vnd.openxmlformats-officedocument.presentationml.slide+xml"/>
  <Override PartName="/ppt/slides/slide1223.xml" ContentType="application/vnd.openxmlformats-officedocument.presentationml.slide+xml"/>
  <Override PartName="/ppt/slides/slide1224.xml" ContentType="application/vnd.openxmlformats-officedocument.presentationml.slide+xml"/>
  <Override PartName="/ppt/slides/slide1225.xml" ContentType="application/vnd.openxmlformats-officedocument.presentationml.slide+xml"/>
  <Override PartName="/ppt/slides/slide1226.xml" ContentType="application/vnd.openxmlformats-officedocument.presentationml.slide+xml"/>
  <Override PartName="/ppt/slides/slide1227.xml" ContentType="application/vnd.openxmlformats-officedocument.presentationml.slide+xml"/>
  <Override PartName="/ppt/slides/slide1228.xml" ContentType="application/vnd.openxmlformats-officedocument.presentationml.slide+xml"/>
  <Override PartName="/ppt/slides/slide1229.xml" ContentType="application/vnd.openxmlformats-officedocument.presentationml.slide+xml"/>
  <Override PartName="/ppt/slides/slide1230.xml" ContentType="application/vnd.openxmlformats-officedocument.presentationml.slide+xml"/>
  <Override PartName="/ppt/slides/slide1231.xml" ContentType="application/vnd.openxmlformats-officedocument.presentationml.slide+xml"/>
  <Override PartName="/ppt/slides/slide1232.xml" ContentType="application/vnd.openxmlformats-officedocument.presentationml.slide+xml"/>
  <Override PartName="/ppt/slides/slide1233.xml" ContentType="application/vnd.openxmlformats-officedocument.presentationml.slide+xml"/>
  <Override PartName="/ppt/slides/slide1234.xml" ContentType="application/vnd.openxmlformats-officedocument.presentationml.slide+xml"/>
  <Override PartName="/ppt/slides/slide1235.xml" ContentType="application/vnd.openxmlformats-officedocument.presentationml.slide+xml"/>
  <Override PartName="/ppt/slides/slide1236.xml" ContentType="application/vnd.openxmlformats-officedocument.presentationml.slide+xml"/>
  <Override PartName="/ppt/slides/slide1237.xml" ContentType="application/vnd.openxmlformats-officedocument.presentationml.slide+xml"/>
  <Override PartName="/ppt/slides/slide1238.xml" ContentType="application/vnd.openxmlformats-officedocument.presentationml.slide+xml"/>
  <Override PartName="/ppt/slides/slide1239.xml" ContentType="application/vnd.openxmlformats-officedocument.presentationml.slide+xml"/>
  <Override PartName="/ppt/slides/slide1240.xml" ContentType="application/vnd.openxmlformats-officedocument.presentationml.slide+xml"/>
  <Override PartName="/ppt/slides/slide1241.xml" ContentType="application/vnd.openxmlformats-officedocument.presentationml.slide+xml"/>
  <Override PartName="/ppt/slides/slide1242.xml" ContentType="application/vnd.openxmlformats-officedocument.presentationml.slide+xml"/>
  <Override PartName="/ppt/slides/slide1243.xml" ContentType="application/vnd.openxmlformats-officedocument.presentationml.slide+xml"/>
  <Override PartName="/ppt/slides/slide1244.xml" ContentType="application/vnd.openxmlformats-officedocument.presentationml.slide+xml"/>
  <Override PartName="/ppt/slides/slide1245.xml" ContentType="application/vnd.openxmlformats-officedocument.presentationml.slide+xml"/>
  <Override PartName="/ppt/slides/slide1246.xml" ContentType="application/vnd.openxmlformats-officedocument.presentationml.slide+xml"/>
  <Override PartName="/ppt/slides/slide1247.xml" ContentType="application/vnd.openxmlformats-officedocument.presentationml.slide+xml"/>
  <Override PartName="/ppt/slides/slide1248.xml" ContentType="application/vnd.openxmlformats-officedocument.presentationml.slide+xml"/>
  <Override PartName="/ppt/slides/slide1249.xml" ContentType="application/vnd.openxmlformats-officedocument.presentationml.slide+xml"/>
  <Override PartName="/ppt/slides/slide1250.xml" ContentType="application/vnd.openxmlformats-officedocument.presentationml.slide+xml"/>
  <Override PartName="/ppt/slides/slide1251.xml" ContentType="application/vnd.openxmlformats-officedocument.presentationml.slide+xml"/>
  <Override PartName="/ppt/slides/slide1252.xml" ContentType="application/vnd.openxmlformats-officedocument.presentationml.slide+xml"/>
  <Override PartName="/ppt/slides/slide1253.xml" ContentType="application/vnd.openxmlformats-officedocument.presentationml.slide+xml"/>
  <Override PartName="/ppt/slides/slide1254.xml" ContentType="application/vnd.openxmlformats-officedocument.presentationml.slide+xml"/>
  <Override PartName="/ppt/slides/slide1255.xml" ContentType="application/vnd.openxmlformats-officedocument.presentationml.slide+xml"/>
  <Override PartName="/ppt/slides/slide1256.xml" ContentType="application/vnd.openxmlformats-officedocument.presentationml.slide+xml"/>
  <Override PartName="/ppt/slides/slide1257.xml" ContentType="application/vnd.openxmlformats-officedocument.presentationml.slide+xml"/>
  <Override PartName="/ppt/slides/slide1258.xml" ContentType="application/vnd.openxmlformats-officedocument.presentationml.slide+xml"/>
  <Override PartName="/ppt/slides/slide1259.xml" ContentType="application/vnd.openxmlformats-officedocument.presentationml.slide+xml"/>
  <Override PartName="/ppt/slides/slide1260.xml" ContentType="application/vnd.openxmlformats-officedocument.presentationml.slide+xml"/>
  <Override PartName="/ppt/slides/slide1261.xml" ContentType="application/vnd.openxmlformats-officedocument.presentationml.slide+xml"/>
  <Override PartName="/ppt/slides/slide1262.xml" ContentType="application/vnd.openxmlformats-officedocument.presentationml.slide+xml"/>
  <Override PartName="/ppt/slides/slide1263.xml" ContentType="application/vnd.openxmlformats-officedocument.presentationml.slide+xml"/>
  <Override PartName="/ppt/slides/slide1264.xml" ContentType="application/vnd.openxmlformats-officedocument.presentationml.slide+xml"/>
  <Override PartName="/ppt/slides/slide1265.xml" ContentType="application/vnd.openxmlformats-officedocument.presentationml.slide+xml"/>
  <Override PartName="/ppt/slides/slide1266.xml" ContentType="application/vnd.openxmlformats-officedocument.presentationml.slide+xml"/>
  <Override PartName="/ppt/slides/slide1267.xml" ContentType="application/vnd.openxmlformats-officedocument.presentationml.slide+xml"/>
  <Override PartName="/ppt/slides/slide1268.xml" ContentType="application/vnd.openxmlformats-officedocument.presentationml.slide+xml"/>
  <Override PartName="/ppt/slides/slide1269.xml" ContentType="application/vnd.openxmlformats-officedocument.presentationml.slide+xml"/>
  <Override PartName="/ppt/slides/slide1270.xml" ContentType="application/vnd.openxmlformats-officedocument.presentationml.slide+xml"/>
  <Override PartName="/ppt/slides/slide1271.xml" ContentType="application/vnd.openxmlformats-officedocument.presentationml.slide+xml"/>
  <Override PartName="/ppt/slides/slide1272.xml" ContentType="application/vnd.openxmlformats-officedocument.presentationml.slide+xml"/>
  <Override PartName="/ppt/slides/slide1273.xml" ContentType="application/vnd.openxmlformats-officedocument.presentationml.slide+xml"/>
  <Override PartName="/ppt/slides/slide1274.xml" ContentType="application/vnd.openxmlformats-officedocument.presentationml.slide+xml"/>
  <Override PartName="/ppt/slides/slide1275.xml" ContentType="application/vnd.openxmlformats-officedocument.presentationml.slide+xml"/>
  <Override PartName="/ppt/slides/slide1276.xml" ContentType="application/vnd.openxmlformats-officedocument.presentationml.slide+xml"/>
  <Override PartName="/ppt/slides/slide1277.xml" ContentType="application/vnd.openxmlformats-officedocument.presentationml.slide+xml"/>
  <Override PartName="/ppt/slides/slide1278.xml" ContentType="application/vnd.openxmlformats-officedocument.presentationml.slide+xml"/>
  <Override PartName="/ppt/slides/slide1279.xml" ContentType="application/vnd.openxmlformats-officedocument.presentationml.slide+xml"/>
  <Override PartName="/ppt/slides/slide1280.xml" ContentType="application/vnd.openxmlformats-officedocument.presentationml.slide+xml"/>
  <Override PartName="/ppt/slides/slide1281.xml" ContentType="application/vnd.openxmlformats-officedocument.presentationml.slide+xml"/>
  <Override PartName="/ppt/slides/slide1282.xml" ContentType="application/vnd.openxmlformats-officedocument.presentationml.slide+xml"/>
  <Override PartName="/ppt/slides/slide1283.xml" ContentType="application/vnd.openxmlformats-officedocument.presentationml.slide+xml"/>
  <Override PartName="/ppt/slides/slide1284.xml" ContentType="application/vnd.openxmlformats-officedocument.presentationml.slide+xml"/>
  <Override PartName="/ppt/slides/slide1285.xml" ContentType="application/vnd.openxmlformats-officedocument.presentationml.slide+xml"/>
  <Override PartName="/ppt/slides/slide1286.xml" ContentType="application/vnd.openxmlformats-officedocument.presentationml.slide+xml"/>
  <Override PartName="/ppt/slides/slide1287.xml" ContentType="application/vnd.openxmlformats-officedocument.presentationml.slide+xml"/>
  <Override PartName="/ppt/slides/slide1288.xml" ContentType="application/vnd.openxmlformats-officedocument.presentationml.slide+xml"/>
  <Override PartName="/ppt/slides/slide1289.xml" ContentType="application/vnd.openxmlformats-officedocument.presentationml.slide+xml"/>
  <Override PartName="/ppt/slides/slide1290.xml" ContentType="application/vnd.openxmlformats-officedocument.presentationml.slide+xml"/>
  <Override PartName="/ppt/slides/slide1291.xml" ContentType="application/vnd.openxmlformats-officedocument.presentationml.slide+xml"/>
  <Override PartName="/ppt/slides/slide1292.xml" ContentType="application/vnd.openxmlformats-officedocument.presentationml.slide+xml"/>
  <Override PartName="/ppt/slides/slide1293.xml" ContentType="application/vnd.openxmlformats-officedocument.presentationml.slide+xml"/>
  <Override PartName="/ppt/slides/slide1294.xml" ContentType="application/vnd.openxmlformats-officedocument.presentationml.slide+xml"/>
  <Override PartName="/ppt/slides/slide1295.xml" ContentType="application/vnd.openxmlformats-officedocument.presentationml.slide+xml"/>
  <Override PartName="/ppt/slides/slide1296.xml" ContentType="application/vnd.openxmlformats-officedocument.presentationml.slide+xml"/>
  <Override PartName="/ppt/slides/slide1297.xml" ContentType="application/vnd.openxmlformats-officedocument.presentationml.slide+xml"/>
  <Override PartName="/ppt/slides/slide1298.xml" ContentType="application/vnd.openxmlformats-officedocument.presentationml.slide+xml"/>
  <Override PartName="/ppt/slides/slide1299.xml" ContentType="application/vnd.openxmlformats-officedocument.presentationml.slide+xml"/>
  <Override PartName="/ppt/slides/slide1300.xml" ContentType="application/vnd.openxmlformats-officedocument.presentationml.slide+xml"/>
  <Override PartName="/ppt/slides/slide1301.xml" ContentType="application/vnd.openxmlformats-officedocument.presentationml.slide+xml"/>
  <Override PartName="/ppt/slides/slide1302.xml" ContentType="application/vnd.openxmlformats-officedocument.presentationml.slide+xml"/>
  <Override PartName="/ppt/slides/slide1303.xml" ContentType="application/vnd.openxmlformats-officedocument.presentationml.slide+xml"/>
  <Override PartName="/ppt/slides/slide1304.xml" ContentType="application/vnd.openxmlformats-officedocument.presentationml.slide+xml"/>
  <Override PartName="/ppt/slides/slide1305.xml" ContentType="application/vnd.openxmlformats-officedocument.presentationml.slide+xml"/>
  <Override PartName="/ppt/slides/slide1306.xml" ContentType="application/vnd.openxmlformats-officedocument.presentationml.slide+xml"/>
  <Override PartName="/ppt/slides/slide1307.xml" ContentType="application/vnd.openxmlformats-officedocument.presentationml.slide+xml"/>
  <Override PartName="/ppt/slides/slide1308.xml" ContentType="application/vnd.openxmlformats-officedocument.presentationml.slide+xml"/>
  <Override PartName="/ppt/slides/slide1309.xml" ContentType="application/vnd.openxmlformats-officedocument.presentationml.slide+xml"/>
  <Override PartName="/ppt/slides/slide1310.xml" ContentType="application/vnd.openxmlformats-officedocument.presentationml.slide+xml"/>
  <Override PartName="/ppt/slides/slide1311.xml" ContentType="application/vnd.openxmlformats-officedocument.presentationml.slide+xml"/>
  <Override PartName="/ppt/slides/slide1312.xml" ContentType="application/vnd.openxmlformats-officedocument.presentationml.slide+xml"/>
  <Override PartName="/ppt/slides/slide1313.xml" ContentType="application/vnd.openxmlformats-officedocument.presentationml.slide+xml"/>
  <Override PartName="/ppt/slides/slide1314.xml" ContentType="application/vnd.openxmlformats-officedocument.presentationml.slide+xml"/>
  <Override PartName="/ppt/slides/slide1315.xml" ContentType="application/vnd.openxmlformats-officedocument.presentationml.slide+xml"/>
  <Override PartName="/ppt/slides/slide1316.xml" ContentType="application/vnd.openxmlformats-officedocument.presentationml.slide+xml"/>
  <Override PartName="/ppt/slides/slide1317.xml" ContentType="application/vnd.openxmlformats-officedocument.presentationml.slide+xml"/>
  <Override PartName="/ppt/slides/slide1318.xml" ContentType="application/vnd.openxmlformats-officedocument.presentationml.slide+xml"/>
  <Override PartName="/ppt/slides/slide1319.xml" ContentType="application/vnd.openxmlformats-officedocument.presentationml.slide+xml"/>
  <Override PartName="/ppt/slides/slide1320.xml" ContentType="application/vnd.openxmlformats-officedocument.presentationml.slide+xml"/>
  <Override PartName="/ppt/slides/slide1321.xml" ContentType="application/vnd.openxmlformats-officedocument.presentationml.slide+xml"/>
  <Override PartName="/ppt/slides/slide1322.xml" ContentType="application/vnd.openxmlformats-officedocument.presentationml.slide+xml"/>
  <Override PartName="/ppt/slides/slide1323.xml" ContentType="application/vnd.openxmlformats-officedocument.presentationml.slide+xml"/>
  <Override PartName="/ppt/slides/slide1324.xml" ContentType="application/vnd.openxmlformats-officedocument.presentationml.slide+xml"/>
  <Override PartName="/ppt/slides/slide1325.xml" ContentType="application/vnd.openxmlformats-officedocument.presentationml.slide+xml"/>
  <Override PartName="/ppt/slides/slide1326.xml" ContentType="application/vnd.openxmlformats-officedocument.presentationml.slide+xml"/>
  <Override PartName="/ppt/slides/slide1327.xml" ContentType="application/vnd.openxmlformats-officedocument.presentationml.slide+xml"/>
  <Override PartName="/ppt/slides/slide1328.xml" ContentType="application/vnd.openxmlformats-officedocument.presentationml.slide+xml"/>
  <Override PartName="/ppt/slides/slide1329.xml" ContentType="application/vnd.openxmlformats-officedocument.presentationml.slide+xml"/>
  <Override PartName="/ppt/slides/slide1330.xml" ContentType="application/vnd.openxmlformats-officedocument.presentationml.slide+xml"/>
  <Override PartName="/ppt/slides/slide1331.xml" ContentType="application/vnd.openxmlformats-officedocument.presentationml.slide+xml"/>
  <Override PartName="/ppt/slides/slide1332.xml" ContentType="application/vnd.openxmlformats-officedocument.presentationml.slide+xml"/>
  <Override PartName="/ppt/slides/slide1333.xml" ContentType="application/vnd.openxmlformats-officedocument.presentationml.slide+xml"/>
  <Override PartName="/ppt/slides/slide1334.xml" ContentType="application/vnd.openxmlformats-officedocument.presentationml.slide+xml"/>
  <Override PartName="/ppt/slides/slide1335.xml" ContentType="application/vnd.openxmlformats-officedocument.presentationml.slide+xml"/>
  <Override PartName="/ppt/slides/slide1336.xml" ContentType="application/vnd.openxmlformats-officedocument.presentationml.slide+xml"/>
  <Override PartName="/ppt/slides/slide1337.xml" ContentType="application/vnd.openxmlformats-officedocument.presentationml.slide+xml"/>
  <Override PartName="/ppt/slides/slide1338.xml" ContentType="application/vnd.openxmlformats-officedocument.presentationml.slide+xml"/>
  <Override PartName="/ppt/slides/slide1339.xml" ContentType="application/vnd.openxmlformats-officedocument.presentationml.slide+xml"/>
  <Override PartName="/ppt/slides/slide1340.xml" ContentType="application/vnd.openxmlformats-officedocument.presentationml.slide+xml"/>
  <Override PartName="/ppt/slides/slide1341.xml" ContentType="application/vnd.openxmlformats-officedocument.presentationml.slide+xml"/>
  <Override PartName="/ppt/slides/slide1342.xml" ContentType="application/vnd.openxmlformats-officedocument.presentationml.slide+xml"/>
  <Override PartName="/ppt/slides/slide1343.xml" ContentType="application/vnd.openxmlformats-officedocument.presentationml.slide+xml"/>
  <Override PartName="/ppt/slides/slide1344.xml" ContentType="application/vnd.openxmlformats-officedocument.presentationml.slide+xml"/>
  <Override PartName="/ppt/slides/slide1345.xml" ContentType="application/vnd.openxmlformats-officedocument.presentationml.slide+xml"/>
  <Override PartName="/ppt/slides/slide1346.xml" ContentType="application/vnd.openxmlformats-officedocument.presentationml.slide+xml"/>
  <Override PartName="/ppt/slides/slide1347.xml" ContentType="application/vnd.openxmlformats-officedocument.presentationml.slide+xml"/>
  <Override PartName="/ppt/slides/slide1348.xml" ContentType="application/vnd.openxmlformats-officedocument.presentationml.slide+xml"/>
  <Override PartName="/ppt/slides/slide1349.xml" ContentType="application/vnd.openxmlformats-officedocument.presentationml.slide+xml"/>
  <Override PartName="/ppt/slides/slide1350.xml" ContentType="application/vnd.openxmlformats-officedocument.presentationml.slide+xml"/>
  <Override PartName="/ppt/slides/slide1351.xml" ContentType="application/vnd.openxmlformats-officedocument.presentationml.slide+xml"/>
  <Override PartName="/ppt/slides/slide1352.xml" ContentType="application/vnd.openxmlformats-officedocument.presentationml.slide+xml"/>
  <Override PartName="/ppt/slides/slide1353.xml" ContentType="application/vnd.openxmlformats-officedocument.presentationml.slide+xml"/>
  <Override PartName="/ppt/slides/slide1354.xml" ContentType="application/vnd.openxmlformats-officedocument.presentationml.slide+xml"/>
  <Override PartName="/ppt/slides/slide1355.xml" ContentType="application/vnd.openxmlformats-officedocument.presentationml.slide+xml"/>
  <Override PartName="/ppt/slides/slide1356.xml" ContentType="application/vnd.openxmlformats-officedocument.presentationml.slide+xml"/>
  <Override PartName="/ppt/slides/slide1357.xml" ContentType="application/vnd.openxmlformats-officedocument.presentationml.slide+xml"/>
  <Override PartName="/ppt/slides/slide1358.xml" ContentType="application/vnd.openxmlformats-officedocument.presentationml.slide+xml"/>
  <Override PartName="/ppt/slides/slide1359.xml" ContentType="application/vnd.openxmlformats-officedocument.presentationml.slide+xml"/>
  <Override PartName="/ppt/slides/slide1360.xml" ContentType="application/vnd.openxmlformats-officedocument.presentationml.slide+xml"/>
  <Override PartName="/ppt/slides/slide1361.xml" ContentType="application/vnd.openxmlformats-officedocument.presentationml.slide+xml"/>
  <Override PartName="/ppt/slides/slide1362.xml" ContentType="application/vnd.openxmlformats-officedocument.presentationml.slide+xml"/>
  <Override PartName="/ppt/slides/slide1363.xml" ContentType="application/vnd.openxmlformats-officedocument.presentationml.slide+xml"/>
  <Override PartName="/ppt/slides/slide1364.xml" ContentType="application/vnd.openxmlformats-officedocument.presentationml.slide+xml"/>
  <Override PartName="/ppt/slides/slide1365.xml" ContentType="application/vnd.openxmlformats-officedocument.presentationml.slide+xml"/>
  <Override PartName="/ppt/slides/slide1366.xml" ContentType="application/vnd.openxmlformats-officedocument.presentationml.slide+xml"/>
  <Override PartName="/ppt/slides/slide1367.xml" ContentType="application/vnd.openxmlformats-officedocument.presentationml.slide+xml"/>
  <Override PartName="/ppt/slides/slide1368.xml" ContentType="application/vnd.openxmlformats-officedocument.presentationml.slide+xml"/>
  <Override PartName="/ppt/slides/slide1369.xml" ContentType="application/vnd.openxmlformats-officedocument.presentationml.slide+xml"/>
  <Override PartName="/ppt/slides/slide1370.xml" ContentType="application/vnd.openxmlformats-officedocument.presentationml.slide+xml"/>
  <Override PartName="/ppt/slides/slide1371.xml" ContentType="application/vnd.openxmlformats-officedocument.presentationml.slide+xml"/>
  <Override PartName="/ppt/slides/slide1372.xml" ContentType="application/vnd.openxmlformats-officedocument.presentationml.slide+xml"/>
  <Override PartName="/ppt/slides/slide1373.xml" ContentType="application/vnd.openxmlformats-officedocument.presentationml.slide+xml"/>
  <Override PartName="/ppt/slides/slide1374.xml" ContentType="application/vnd.openxmlformats-officedocument.presentationml.slide+xml"/>
  <Override PartName="/ppt/slides/slide1375.xml" ContentType="application/vnd.openxmlformats-officedocument.presentationml.slide+xml"/>
  <Override PartName="/ppt/slides/slide1376.xml" ContentType="application/vnd.openxmlformats-officedocument.presentationml.slide+xml"/>
  <Override PartName="/ppt/slides/slide1377.xml" ContentType="application/vnd.openxmlformats-officedocument.presentationml.slide+xml"/>
  <Override PartName="/ppt/slides/slide1378.xml" ContentType="application/vnd.openxmlformats-officedocument.presentationml.slide+xml"/>
  <Override PartName="/ppt/slides/slide1379.xml" ContentType="application/vnd.openxmlformats-officedocument.presentationml.slide+xml"/>
  <Override PartName="/ppt/slides/slide1380.xml" ContentType="application/vnd.openxmlformats-officedocument.presentationml.slide+xml"/>
  <Override PartName="/ppt/slides/slide1381.xml" ContentType="application/vnd.openxmlformats-officedocument.presentationml.slide+xml"/>
  <Override PartName="/ppt/slides/slide1382.xml" ContentType="application/vnd.openxmlformats-officedocument.presentationml.slide+xml"/>
  <Override PartName="/ppt/slides/slide1383.xml" ContentType="application/vnd.openxmlformats-officedocument.presentationml.slide+xml"/>
  <Override PartName="/ppt/slides/slide1384.xml" ContentType="application/vnd.openxmlformats-officedocument.presentationml.slide+xml"/>
  <Override PartName="/ppt/slides/slide1385.xml" ContentType="application/vnd.openxmlformats-officedocument.presentationml.slide+xml"/>
  <Override PartName="/ppt/slides/slide1386.xml" ContentType="application/vnd.openxmlformats-officedocument.presentationml.slide+xml"/>
  <Override PartName="/ppt/slides/slide1387.xml" ContentType="application/vnd.openxmlformats-officedocument.presentationml.slide+xml"/>
  <Override PartName="/ppt/slides/slide1388.xml" ContentType="application/vnd.openxmlformats-officedocument.presentationml.slide+xml"/>
  <Override PartName="/ppt/slides/slide1389.xml" ContentType="application/vnd.openxmlformats-officedocument.presentationml.slide+xml"/>
  <Override PartName="/ppt/slides/slide1390.xml" ContentType="application/vnd.openxmlformats-officedocument.presentationml.slide+xml"/>
  <Override PartName="/ppt/slides/slide1391.xml" ContentType="application/vnd.openxmlformats-officedocument.presentationml.slide+xml"/>
  <Override PartName="/ppt/slides/slide1392.xml" ContentType="application/vnd.openxmlformats-officedocument.presentationml.slide+xml"/>
  <Override PartName="/ppt/slides/slide1393.xml" ContentType="application/vnd.openxmlformats-officedocument.presentationml.slide+xml"/>
  <Override PartName="/ppt/slides/slide1394.xml" ContentType="application/vnd.openxmlformats-officedocument.presentationml.slide+xml"/>
  <Override PartName="/ppt/slides/slide1395.xml" ContentType="application/vnd.openxmlformats-officedocument.presentationml.slide+xml"/>
  <Override PartName="/ppt/slides/slide1396.xml" ContentType="application/vnd.openxmlformats-officedocument.presentationml.slide+xml"/>
  <Override PartName="/ppt/slides/slide1397.xml" ContentType="application/vnd.openxmlformats-officedocument.presentationml.slide+xml"/>
  <Override PartName="/ppt/slides/slide1398.xml" ContentType="application/vnd.openxmlformats-officedocument.presentationml.slide+xml"/>
  <Override PartName="/ppt/slides/slide1399.xml" ContentType="application/vnd.openxmlformats-officedocument.presentationml.slide+xml"/>
  <Override PartName="/ppt/slides/slide1400.xml" ContentType="application/vnd.openxmlformats-officedocument.presentationml.slide+xml"/>
  <Override PartName="/ppt/slides/slide1401.xml" ContentType="application/vnd.openxmlformats-officedocument.presentationml.slide+xml"/>
  <Override PartName="/ppt/slides/slide1402.xml" ContentType="application/vnd.openxmlformats-officedocument.presentationml.slide+xml"/>
  <Override PartName="/ppt/slides/slide1403.xml" ContentType="application/vnd.openxmlformats-officedocument.presentationml.slide+xml"/>
  <Override PartName="/ppt/slides/slide1404.xml" ContentType="application/vnd.openxmlformats-officedocument.presentationml.slide+xml"/>
  <Override PartName="/ppt/slides/slide1405.xml" ContentType="application/vnd.openxmlformats-officedocument.presentationml.slide+xml"/>
  <Override PartName="/ppt/slides/slide1406.xml" ContentType="application/vnd.openxmlformats-officedocument.presentationml.slide+xml"/>
  <Override PartName="/ppt/slides/slide1407.xml" ContentType="application/vnd.openxmlformats-officedocument.presentationml.slide+xml"/>
  <Override PartName="/ppt/slides/slide1408.xml" ContentType="application/vnd.openxmlformats-officedocument.presentationml.slide+xml"/>
  <Override PartName="/ppt/slides/slide1409.xml" ContentType="application/vnd.openxmlformats-officedocument.presentationml.slide+xml"/>
  <Override PartName="/ppt/slides/slide1410.xml" ContentType="application/vnd.openxmlformats-officedocument.presentationml.slide+xml"/>
  <Override PartName="/ppt/slides/slide1411.xml" ContentType="application/vnd.openxmlformats-officedocument.presentationml.slide+xml"/>
  <Override PartName="/ppt/slides/slide1412.xml" ContentType="application/vnd.openxmlformats-officedocument.presentationml.slide+xml"/>
  <Override PartName="/ppt/slides/slide1413.xml" ContentType="application/vnd.openxmlformats-officedocument.presentationml.slide+xml"/>
  <Override PartName="/ppt/slides/slide1414.xml" ContentType="application/vnd.openxmlformats-officedocument.presentationml.slide+xml"/>
  <Override PartName="/ppt/slides/slide1415.xml" ContentType="application/vnd.openxmlformats-officedocument.presentationml.slide+xml"/>
  <Override PartName="/ppt/slides/slide1416.xml" ContentType="application/vnd.openxmlformats-officedocument.presentationml.slide+xml"/>
  <Override PartName="/ppt/slides/slide1417.xml" ContentType="application/vnd.openxmlformats-officedocument.presentationml.slide+xml"/>
  <Override PartName="/ppt/slides/slide1418.xml" ContentType="application/vnd.openxmlformats-officedocument.presentationml.slide+xml"/>
  <Override PartName="/ppt/slides/slide1419.xml" ContentType="application/vnd.openxmlformats-officedocument.presentationml.slide+xml"/>
  <Override PartName="/ppt/slides/slide1420.xml" ContentType="application/vnd.openxmlformats-officedocument.presentationml.slide+xml"/>
  <Override PartName="/ppt/slides/slide1421.xml" ContentType="application/vnd.openxmlformats-officedocument.presentationml.slide+xml"/>
  <Override PartName="/ppt/slides/slide1422.xml" ContentType="application/vnd.openxmlformats-officedocument.presentationml.slide+xml"/>
  <Override PartName="/ppt/slides/slide1423.xml" ContentType="application/vnd.openxmlformats-officedocument.presentationml.slide+xml"/>
  <Override PartName="/ppt/slides/slide1424.xml" ContentType="application/vnd.openxmlformats-officedocument.presentationml.slide+xml"/>
  <Override PartName="/ppt/slides/slide1425.xml" ContentType="application/vnd.openxmlformats-officedocument.presentationml.slide+xml"/>
  <Override PartName="/ppt/slides/slide1426.xml" ContentType="application/vnd.openxmlformats-officedocument.presentationml.slide+xml"/>
  <Override PartName="/ppt/slides/slide1427.xml" ContentType="application/vnd.openxmlformats-officedocument.presentationml.slide+xml"/>
  <Override PartName="/ppt/slides/slide1428.xml" ContentType="application/vnd.openxmlformats-officedocument.presentationml.slide+xml"/>
  <Override PartName="/ppt/slides/slide1429.xml" ContentType="application/vnd.openxmlformats-officedocument.presentationml.slide+xml"/>
  <Override PartName="/ppt/slides/slide1430.xml" ContentType="application/vnd.openxmlformats-officedocument.presentationml.slide+xml"/>
  <Override PartName="/ppt/slides/slide1431.xml" ContentType="application/vnd.openxmlformats-officedocument.presentationml.slide+xml"/>
  <Override PartName="/ppt/slides/slide1432.xml" ContentType="application/vnd.openxmlformats-officedocument.presentationml.slide+xml"/>
  <Override PartName="/ppt/slides/slide1433.xml" ContentType="application/vnd.openxmlformats-officedocument.presentationml.slide+xml"/>
  <Override PartName="/ppt/slides/slide1434.xml" ContentType="application/vnd.openxmlformats-officedocument.presentationml.slide+xml"/>
  <Override PartName="/ppt/slides/slide1435.xml" ContentType="application/vnd.openxmlformats-officedocument.presentationml.slide+xml"/>
  <Override PartName="/ppt/slides/slide1436.xml" ContentType="application/vnd.openxmlformats-officedocument.presentationml.slide+xml"/>
  <Override PartName="/ppt/slides/slide1437.xml" ContentType="application/vnd.openxmlformats-officedocument.presentationml.slide+xml"/>
  <Override PartName="/ppt/slides/slide1438.xml" ContentType="application/vnd.openxmlformats-officedocument.presentationml.slide+xml"/>
  <Override PartName="/ppt/slides/slide1439.xml" ContentType="application/vnd.openxmlformats-officedocument.presentationml.slide+xml"/>
  <Override PartName="/ppt/slides/slide1440.xml" ContentType="application/vnd.openxmlformats-officedocument.presentationml.slide+xml"/>
  <Override PartName="/ppt/slides/slide1441.xml" ContentType="application/vnd.openxmlformats-officedocument.presentationml.slide+xml"/>
  <Override PartName="/ppt/slides/slide1442.xml" ContentType="application/vnd.openxmlformats-officedocument.presentationml.slide+xml"/>
  <Override PartName="/ppt/slides/slide1443.xml" ContentType="application/vnd.openxmlformats-officedocument.presentationml.slide+xml"/>
  <Override PartName="/ppt/slides/slide1444.xml" ContentType="application/vnd.openxmlformats-officedocument.presentationml.slide+xml"/>
  <Override PartName="/ppt/slides/slide1445.xml" ContentType="application/vnd.openxmlformats-officedocument.presentationml.slide+xml"/>
  <Override PartName="/ppt/slides/slide1446.xml" ContentType="application/vnd.openxmlformats-officedocument.presentationml.slide+xml"/>
  <Override PartName="/ppt/slides/slide1447.xml" ContentType="application/vnd.openxmlformats-officedocument.presentationml.slide+xml"/>
  <Override PartName="/ppt/slides/slide1448.xml" ContentType="application/vnd.openxmlformats-officedocument.presentationml.slide+xml"/>
  <Override PartName="/ppt/slides/slide1449.xml" ContentType="application/vnd.openxmlformats-officedocument.presentationml.slide+xml"/>
  <Override PartName="/ppt/slides/slide1450.xml" ContentType="application/vnd.openxmlformats-officedocument.presentationml.slide+xml"/>
  <Override PartName="/ppt/slides/slide1451.xml" ContentType="application/vnd.openxmlformats-officedocument.presentationml.slide+xml"/>
  <Override PartName="/ppt/slides/slide1452.xml" ContentType="application/vnd.openxmlformats-officedocument.presentationml.slide+xml"/>
  <Override PartName="/ppt/slides/slide1453.xml" ContentType="application/vnd.openxmlformats-officedocument.presentationml.slide+xml"/>
  <Override PartName="/ppt/slides/slide1454.xml" ContentType="application/vnd.openxmlformats-officedocument.presentationml.slide+xml"/>
  <Override PartName="/ppt/slides/slide1455.xml" ContentType="application/vnd.openxmlformats-officedocument.presentationml.slide+xml"/>
  <Override PartName="/ppt/slides/slide1456.xml" ContentType="application/vnd.openxmlformats-officedocument.presentationml.slide+xml"/>
  <Override PartName="/ppt/slides/slide1457.xml" ContentType="application/vnd.openxmlformats-officedocument.presentationml.slide+xml"/>
  <Override PartName="/ppt/slides/slide1458.xml" ContentType="application/vnd.openxmlformats-officedocument.presentationml.slide+xml"/>
  <Override PartName="/ppt/slides/slide1459.xml" ContentType="application/vnd.openxmlformats-officedocument.presentationml.slide+xml"/>
  <Override PartName="/ppt/slides/slide1460.xml" ContentType="application/vnd.openxmlformats-officedocument.presentationml.slide+xml"/>
  <Override PartName="/ppt/slides/slide1461.xml" ContentType="application/vnd.openxmlformats-officedocument.presentationml.slide+xml"/>
  <Override PartName="/ppt/slides/slide1462.xml" ContentType="application/vnd.openxmlformats-officedocument.presentationml.slide+xml"/>
  <Override PartName="/ppt/slides/slide1463.xml" ContentType="application/vnd.openxmlformats-officedocument.presentationml.slide+xml"/>
  <Override PartName="/ppt/slides/slide1464.xml" ContentType="application/vnd.openxmlformats-officedocument.presentationml.slide+xml"/>
  <Override PartName="/ppt/slides/slide1465.xml" ContentType="application/vnd.openxmlformats-officedocument.presentationml.slide+xml"/>
  <Override PartName="/ppt/slides/slide1466.xml" ContentType="application/vnd.openxmlformats-officedocument.presentationml.slide+xml"/>
  <Override PartName="/ppt/slides/slide1467.xml" ContentType="application/vnd.openxmlformats-officedocument.presentationml.slide+xml"/>
  <Override PartName="/ppt/slides/slide1468.xml" ContentType="application/vnd.openxmlformats-officedocument.presentationml.slide+xml"/>
  <Override PartName="/ppt/slides/slide1469.xml" ContentType="application/vnd.openxmlformats-officedocument.presentationml.slide+xml"/>
  <Override PartName="/ppt/slides/slide1470.xml" ContentType="application/vnd.openxmlformats-officedocument.presentationml.slide+xml"/>
  <Override PartName="/ppt/slides/slide1471.xml" ContentType="application/vnd.openxmlformats-officedocument.presentationml.slide+xml"/>
  <Override PartName="/ppt/slides/slide1472.xml" ContentType="application/vnd.openxmlformats-officedocument.presentationml.slide+xml"/>
  <Override PartName="/ppt/slides/slide1473.xml" ContentType="application/vnd.openxmlformats-officedocument.presentationml.slide+xml"/>
  <Override PartName="/ppt/slides/slide1474.xml" ContentType="application/vnd.openxmlformats-officedocument.presentationml.slide+xml"/>
  <Override PartName="/ppt/slides/slide1475.xml" ContentType="application/vnd.openxmlformats-officedocument.presentationml.slide+xml"/>
  <Override PartName="/ppt/slides/slide1476.xml" ContentType="application/vnd.openxmlformats-officedocument.presentationml.slide+xml"/>
  <Override PartName="/ppt/slides/slide1477.xml" ContentType="application/vnd.openxmlformats-officedocument.presentationml.slide+xml"/>
  <Override PartName="/ppt/slides/slide1478.xml" ContentType="application/vnd.openxmlformats-officedocument.presentationml.slide+xml"/>
  <Override PartName="/ppt/slides/slide1479.xml" ContentType="application/vnd.openxmlformats-officedocument.presentationml.slide+xml"/>
  <Override PartName="/ppt/slides/slide1480.xml" ContentType="application/vnd.openxmlformats-officedocument.presentationml.slide+xml"/>
  <Override PartName="/ppt/slides/slide1481.xml" ContentType="application/vnd.openxmlformats-officedocument.presentationml.slide+xml"/>
  <Override PartName="/ppt/slides/slide1482.xml" ContentType="application/vnd.openxmlformats-officedocument.presentationml.slide+xml"/>
  <Override PartName="/ppt/slides/slide1483.xml" ContentType="application/vnd.openxmlformats-officedocument.presentationml.slide+xml"/>
  <Override PartName="/ppt/slides/slide1484.xml" ContentType="application/vnd.openxmlformats-officedocument.presentationml.slide+xml"/>
  <Override PartName="/ppt/slides/slide1485.xml" ContentType="application/vnd.openxmlformats-officedocument.presentationml.slide+xml"/>
  <Override PartName="/ppt/slides/slide1486.xml" ContentType="application/vnd.openxmlformats-officedocument.presentationml.slide+xml"/>
  <Override PartName="/ppt/slides/slide1487.xml" ContentType="application/vnd.openxmlformats-officedocument.presentationml.slide+xml"/>
  <Override PartName="/ppt/slides/slide1488.xml" ContentType="application/vnd.openxmlformats-officedocument.presentationml.slide+xml"/>
  <Override PartName="/ppt/slides/slide1489.xml" ContentType="application/vnd.openxmlformats-officedocument.presentationml.slide+xml"/>
  <Override PartName="/ppt/slides/slide1490.xml" ContentType="application/vnd.openxmlformats-officedocument.presentationml.slide+xml"/>
  <Override PartName="/ppt/slides/slide1491.xml" ContentType="application/vnd.openxmlformats-officedocument.presentationml.slide+xml"/>
  <Override PartName="/ppt/slides/slide1492.xml" ContentType="application/vnd.openxmlformats-officedocument.presentationml.slide+xml"/>
  <Override PartName="/ppt/slides/slide1493.xml" ContentType="application/vnd.openxmlformats-officedocument.presentationml.slide+xml"/>
  <Override PartName="/ppt/slides/slide1494.xml" ContentType="application/vnd.openxmlformats-officedocument.presentationml.slide+xml"/>
  <Override PartName="/ppt/slides/slide1495.xml" ContentType="application/vnd.openxmlformats-officedocument.presentationml.slide+xml"/>
  <Override PartName="/ppt/slides/slide1496.xml" ContentType="application/vnd.openxmlformats-officedocument.presentationml.slide+xml"/>
  <Override PartName="/ppt/slides/slide1497.xml" ContentType="application/vnd.openxmlformats-officedocument.presentationml.slide+xml"/>
  <Override PartName="/ppt/slides/slide1498.xml" ContentType="application/vnd.openxmlformats-officedocument.presentationml.slide+xml"/>
  <Override PartName="/ppt/slides/slide1499.xml" ContentType="application/vnd.openxmlformats-officedocument.presentationml.slide+xml"/>
  <Override PartName="/ppt/slides/slide1500.xml" ContentType="application/vnd.openxmlformats-officedocument.presentationml.slide+xml"/>
  <Override PartName="/ppt/slides/slide1501.xml" ContentType="application/vnd.openxmlformats-officedocument.presentationml.slide+xml"/>
  <Override PartName="/ppt/slides/slide1502.xml" ContentType="application/vnd.openxmlformats-officedocument.presentationml.slide+xml"/>
  <Override PartName="/ppt/slides/slide1503.xml" ContentType="application/vnd.openxmlformats-officedocument.presentationml.slide+xml"/>
  <Override PartName="/ppt/slides/slide1504.xml" ContentType="application/vnd.openxmlformats-officedocument.presentationml.slide+xml"/>
  <Override PartName="/ppt/slides/slide1505.xml" ContentType="application/vnd.openxmlformats-officedocument.presentationml.slide+xml"/>
  <Override PartName="/ppt/slides/slide1506.xml" ContentType="application/vnd.openxmlformats-officedocument.presentationml.slide+xml"/>
  <Override PartName="/ppt/slides/slide1507.xml" ContentType="application/vnd.openxmlformats-officedocument.presentationml.slide+xml"/>
  <Override PartName="/ppt/slides/slide1508.xml" ContentType="application/vnd.openxmlformats-officedocument.presentationml.slide+xml"/>
  <Override PartName="/ppt/slides/slide1509.xml" ContentType="application/vnd.openxmlformats-officedocument.presentationml.slide+xml"/>
  <Override PartName="/ppt/slides/slide1510.xml" ContentType="application/vnd.openxmlformats-officedocument.presentationml.slide+xml"/>
  <Override PartName="/ppt/slides/slide1511.xml" ContentType="application/vnd.openxmlformats-officedocument.presentationml.slide+xml"/>
  <Override PartName="/ppt/slides/slide1512.xml" ContentType="application/vnd.openxmlformats-officedocument.presentationml.slide+xml"/>
  <Override PartName="/ppt/slides/slide1513.xml" ContentType="application/vnd.openxmlformats-officedocument.presentationml.slide+xml"/>
  <Override PartName="/ppt/slides/slide1514.xml" ContentType="application/vnd.openxmlformats-officedocument.presentationml.slide+xml"/>
  <Override PartName="/ppt/slides/slide1515.xml" ContentType="application/vnd.openxmlformats-officedocument.presentationml.slide+xml"/>
  <Override PartName="/ppt/slides/slide1516.xml" ContentType="application/vnd.openxmlformats-officedocument.presentationml.slide+xml"/>
  <Override PartName="/ppt/slides/slide1517.xml" ContentType="application/vnd.openxmlformats-officedocument.presentationml.slide+xml"/>
  <Override PartName="/ppt/slides/slide1518.xml" ContentType="application/vnd.openxmlformats-officedocument.presentationml.slide+xml"/>
  <Override PartName="/ppt/slides/slide1519.xml" ContentType="application/vnd.openxmlformats-officedocument.presentationml.slide+xml"/>
  <Override PartName="/ppt/slides/slide1520.xml" ContentType="application/vnd.openxmlformats-officedocument.presentationml.slide+xml"/>
  <Override PartName="/ppt/slides/slide1521.xml" ContentType="application/vnd.openxmlformats-officedocument.presentationml.slide+xml"/>
  <Override PartName="/ppt/slides/slide1522.xml" ContentType="application/vnd.openxmlformats-officedocument.presentationml.slide+xml"/>
  <Override PartName="/ppt/slides/slide1523.xml" ContentType="application/vnd.openxmlformats-officedocument.presentationml.slide+xml"/>
  <Override PartName="/ppt/slides/slide1524.xml" ContentType="application/vnd.openxmlformats-officedocument.presentationml.slide+xml"/>
  <Override PartName="/ppt/slides/slide1525.xml" ContentType="application/vnd.openxmlformats-officedocument.presentationml.slide+xml"/>
  <Override PartName="/ppt/slides/slide1526.xml" ContentType="application/vnd.openxmlformats-officedocument.presentationml.slide+xml"/>
  <Override PartName="/ppt/slides/slide1527.xml" ContentType="application/vnd.openxmlformats-officedocument.presentationml.slide+xml"/>
  <Override PartName="/ppt/slides/slide1528.xml" ContentType="application/vnd.openxmlformats-officedocument.presentationml.slide+xml"/>
  <Override PartName="/ppt/slides/slide1529.xml" ContentType="application/vnd.openxmlformats-officedocument.presentationml.slide+xml"/>
  <Override PartName="/ppt/slides/slide1530.xml" ContentType="application/vnd.openxmlformats-officedocument.presentationml.slide+xml"/>
  <Override PartName="/ppt/slides/slide1531.xml" ContentType="application/vnd.openxmlformats-officedocument.presentationml.slide+xml"/>
  <Override PartName="/ppt/slides/slide1532.xml" ContentType="application/vnd.openxmlformats-officedocument.presentationml.slide+xml"/>
  <Override PartName="/ppt/slides/slide1533.xml" ContentType="application/vnd.openxmlformats-officedocument.presentationml.slide+xml"/>
  <Override PartName="/ppt/slides/slide1534.xml" ContentType="application/vnd.openxmlformats-officedocument.presentationml.slide+xml"/>
  <Override PartName="/ppt/slides/slide1535.xml" ContentType="application/vnd.openxmlformats-officedocument.presentationml.slide+xml"/>
  <Override PartName="/ppt/slides/slide1536.xml" ContentType="application/vnd.openxmlformats-officedocument.presentationml.slide+xml"/>
  <Override PartName="/ppt/slides/slide1537.xml" ContentType="application/vnd.openxmlformats-officedocument.presentationml.slide+xml"/>
  <Override PartName="/ppt/slides/slide1538.xml" ContentType="application/vnd.openxmlformats-officedocument.presentationml.slide+xml"/>
  <Override PartName="/ppt/slides/slide1539.xml" ContentType="application/vnd.openxmlformats-officedocument.presentationml.slide+xml"/>
  <Override PartName="/ppt/slides/slide1540.xml" ContentType="application/vnd.openxmlformats-officedocument.presentationml.slide+xml"/>
  <Override PartName="/ppt/slides/slide1541.xml" ContentType="application/vnd.openxmlformats-officedocument.presentationml.slide+xml"/>
  <Override PartName="/ppt/slides/slide1542.xml" ContentType="application/vnd.openxmlformats-officedocument.presentationml.slide+xml"/>
  <Override PartName="/ppt/slides/slide1543.xml" ContentType="application/vnd.openxmlformats-officedocument.presentationml.slide+xml"/>
  <Override PartName="/ppt/slides/slide1544.xml" ContentType="application/vnd.openxmlformats-officedocument.presentationml.slide+xml"/>
  <Override PartName="/ppt/slides/slide1545.xml" ContentType="application/vnd.openxmlformats-officedocument.presentationml.slide+xml"/>
  <Override PartName="/ppt/slides/slide1546.xml" ContentType="application/vnd.openxmlformats-officedocument.presentationml.slide+xml"/>
  <Override PartName="/ppt/slides/slide1547.xml" ContentType="application/vnd.openxmlformats-officedocument.presentationml.slide+xml"/>
  <Override PartName="/ppt/slides/slide1548.xml" ContentType="application/vnd.openxmlformats-officedocument.presentationml.slide+xml"/>
  <Override PartName="/ppt/slides/slide1549.xml" ContentType="application/vnd.openxmlformats-officedocument.presentationml.slide+xml"/>
  <Override PartName="/ppt/slides/slide1550.xml" ContentType="application/vnd.openxmlformats-officedocument.presentationml.slide+xml"/>
  <Override PartName="/ppt/slides/slide1551.xml" ContentType="application/vnd.openxmlformats-officedocument.presentationml.slide+xml"/>
  <Override PartName="/ppt/slides/slide1552.xml" ContentType="application/vnd.openxmlformats-officedocument.presentationml.slide+xml"/>
  <Override PartName="/ppt/slides/slide1553.xml" ContentType="application/vnd.openxmlformats-officedocument.presentationml.slide+xml"/>
  <Override PartName="/ppt/slides/slide1554.xml" ContentType="application/vnd.openxmlformats-officedocument.presentationml.slide+xml"/>
  <Override PartName="/ppt/slides/slide1555.xml" ContentType="application/vnd.openxmlformats-officedocument.presentationml.slide+xml"/>
  <Override PartName="/ppt/slides/slide1556.xml" ContentType="application/vnd.openxmlformats-officedocument.presentationml.slide+xml"/>
  <Override PartName="/ppt/slides/slide1557.xml" ContentType="application/vnd.openxmlformats-officedocument.presentationml.slide+xml"/>
  <Override PartName="/ppt/slides/slide1558.xml" ContentType="application/vnd.openxmlformats-officedocument.presentationml.slide+xml"/>
  <Override PartName="/ppt/slides/slide1559.xml" ContentType="application/vnd.openxmlformats-officedocument.presentationml.slide+xml"/>
  <Override PartName="/ppt/slides/slide1560.xml" ContentType="application/vnd.openxmlformats-officedocument.presentationml.slide+xml"/>
  <Override PartName="/ppt/slides/slide1561.xml" ContentType="application/vnd.openxmlformats-officedocument.presentationml.slide+xml"/>
  <Override PartName="/ppt/slides/slide1562.xml" ContentType="application/vnd.openxmlformats-officedocument.presentationml.slide+xml"/>
  <Override PartName="/ppt/slides/slide1563.xml" ContentType="application/vnd.openxmlformats-officedocument.presentationml.slide+xml"/>
  <Override PartName="/ppt/slides/slide1564.xml" ContentType="application/vnd.openxmlformats-officedocument.presentationml.slide+xml"/>
  <Override PartName="/ppt/slides/slide1565.xml" ContentType="application/vnd.openxmlformats-officedocument.presentationml.slide+xml"/>
  <Override PartName="/ppt/slides/slide1566.xml" ContentType="application/vnd.openxmlformats-officedocument.presentationml.slide+xml"/>
  <Override PartName="/ppt/slides/slide1567.xml" ContentType="application/vnd.openxmlformats-officedocument.presentationml.slide+xml"/>
  <Override PartName="/ppt/slides/slide1568.xml" ContentType="application/vnd.openxmlformats-officedocument.presentationml.slide+xml"/>
  <Override PartName="/ppt/slides/slide1569.xml" ContentType="application/vnd.openxmlformats-officedocument.presentationml.slide+xml"/>
  <Override PartName="/ppt/slides/slide1570.xml" ContentType="application/vnd.openxmlformats-officedocument.presentationml.slide+xml"/>
  <Override PartName="/ppt/slides/slide1571.xml" ContentType="application/vnd.openxmlformats-officedocument.presentationml.slide+xml"/>
  <Override PartName="/ppt/slides/slide1572.xml" ContentType="application/vnd.openxmlformats-officedocument.presentationml.slide+xml"/>
  <Override PartName="/ppt/slides/slide1573.xml" ContentType="application/vnd.openxmlformats-officedocument.presentationml.slide+xml"/>
  <Override PartName="/ppt/slides/slide1574.xml" ContentType="application/vnd.openxmlformats-officedocument.presentationml.slide+xml"/>
  <Override PartName="/ppt/slides/slide1575.xml" ContentType="application/vnd.openxmlformats-officedocument.presentationml.slide+xml"/>
  <Override PartName="/ppt/slides/slide1576.xml" ContentType="application/vnd.openxmlformats-officedocument.presentationml.slide+xml"/>
  <Override PartName="/ppt/slides/slide1577.xml" ContentType="application/vnd.openxmlformats-officedocument.presentationml.slide+xml"/>
  <Override PartName="/ppt/slides/slide1578.xml" ContentType="application/vnd.openxmlformats-officedocument.presentationml.slide+xml"/>
  <Override PartName="/ppt/slides/slide1579.xml" ContentType="application/vnd.openxmlformats-officedocument.presentationml.slide+xml"/>
  <Override PartName="/ppt/slides/slide1580.xml" ContentType="application/vnd.openxmlformats-officedocument.presentationml.slide+xml"/>
  <Override PartName="/ppt/slides/slide1581.xml" ContentType="application/vnd.openxmlformats-officedocument.presentationml.slide+xml"/>
  <Override PartName="/ppt/slides/slide1582.xml" ContentType="application/vnd.openxmlformats-officedocument.presentationml.slide+xml"/>
  <Override PartName="/ppt/slides/slide1583.xml" ContentType="application/vnd.openxmlformats-officedocument.presentationml.slide+xml"/>
  <Override PartName="/ppt/slides/slide1584.xml" ContentType="application/vnd.openxmlformats-officedocument.presentationml.slide+xml"/>
  <Override PartName="/ppt/slides/slide1585.xml" ContentType="application/vnd.openxmlformats-officedocument.presentationml.slide+xml"/>
  <Override PartName="/ppt/slides/slide1586.xml" ContentType="application/vnd.openxmlformats-officedocument.presentationml.slide+xml"/>
  <Override PartName="/ppt/slides/slide1587.xml" ContentType="application/vnd.openxmlformats-officedocument.presentationml.slide+xml"/>
  <Override PartName="/ppt/slides/slide1588.xml" ContentType="application/vnd.openxmlformats-officedocument.presentationml.slide+xml"/>
  <Override PartName="/ppt/slides/slide1589.xml" ContentType="application/vnd.openxmlformats-officedocument.presentationml.slide+xml"/>
  <Override PartName="/ppt/slides/slide1590.xml" ContentType="application/vnd.openxmlformats-officedocument.presentationml.slide+xml"/>
  <Override PartName="/ppt/slides/slide1591.xml" ContentType="application/vnd.openxmlformats-officedocument.presentationml.slide+xml"/>
  <Override PartName="/ppt/slides/slide1592.xml" ContentType="application/vnd.openxmlformats-officedocument.presentationml.slide+xml"/>
  <Override PartName="/ppt/slides/slide1593.xml" ContentType="application/vnd.openxmlformats-officedocument.presentationml.slide+xml"/>
  <Override PartName="/ppt/slides/slide1594.xml" ContentType="application/vnd.openxmlformats-officedocument.presentationml.slide+xml"/>
  <Override PartName="/ppt/slides/slide1595.xml" ContentType="application/vnd.openxmlformats-officedocument.presentationml.slide+xml"/>
  <Override PartName="/ppt/slides/slide1596.xml" ContentType="application/vnd.openxmlformats-officedocument.presentationml.slide+xml"/>
  <Override PartName="/ppt/slides/slide1597.xml" ContentType="application/vnd.openxmlformats-officedocument.presentationml.slide+xml"/>
  <Override PartName="/ppt/slides/slide1598.xml" ContentType="application/vnd.openxmlformats-officedocument.presentationml.slide+xml"/>
  <Override PartName="/ppt/slides/slide1599.xml" ContentType="application/vnd.openxmlformats-officedocument.presentationml.slide+xml"/>
  <Override PartName="/ppt/slides/slide1600.xml" ContentType="application/vnd.openxmlformats-officedocument.presentationml.slide+xml"/>
  <Override PartName="/ppt/slides/slide1601.xml" ContentType="application/vnd.openxmlformats-officedocument.presentationml.slide+xml"/>
  <Override PartName="/ppt/slides/slide1602.xml" ContentType="application/vnd.openxmlformats-officedocument.presentationml.slide+xml"/>
  <Override PartName="/ppt/slides/slide1603.xml" ContentType="application/vnd.openxmlformats-officedocument.presentationml.slide+xml"/>
  <Override PartName="/ppt/slides/slide1604.xml" ContentType="application/vnd.openxmlformats-officedocument.presentationml.slide+xml"/>
  <Override PartName="/ppt/slides/slide1605.xml" ContentType="application/vnd.openxmlformats-officedocument.presentationml.slide+xml"/>
  <Override PartName="/ppt/slides/slide1606.xml" ContentType="application/vnd.openxmlformats-officedocument.presentationml.slide+xml"/>
  <Override PartName="/ppt/slides/slide1607.xml" ContentType="application/vnd.openxmlformats-officedocument.presentationml.slide+xml"/>
  <Override PartName="/ppt/slides/slide1608.xml" ContentType="application/vnd.openxmlformats-officedocument.presentationml.slide+xml"/>
  <Override PartName="/ppt/slides/slide1609.xml" ContentType="application/vnd.openxmlformats-officedocument.presentationml.slide+xml"/>
  <Override PartName="/ppt/slides/slide1610.xml" ContentType="application/vnd.openxmlformats-officedocument.presentationml.slide+xml"/>
  <Override PartName="/ppt/slides/slide1611.xml" ContentType="application/vnd.openxmlformats-officedocument.presentationml.slide+xml"/>
  <Override PartName="/ppt/slides/slide1612.xml" ContentType="application/vnd.openxmlformats-officedocument.presentationml.slide+xml"/>
  <Override PartName="/ppt/slides/slide1613.xml" ContentType="application/vnd.openxmlformats-officedocument.presentationml.slide+xml"/>
  <Override PartName="/ppt/slides/slide1614.xml" ContentType="application/vnd.openxmlformats-officedocument.presentationml.slide+xml"/>
  <Override PartName="/ppt/slides/slide1615.xml" ContentType="application/vnd.openxmlformats-officedocument.presentationml.slide+xml"/>
  <Override PartName="/ppt/slides/slide1616.xml" ContentType="application/vnd.openxmlformats-officedocument.presentationml.slide+xml"/>
  <Override PartName="/ppt/slides/slide1617.xml" ContentType="application/vnd.openxmlformats-officedocument.presentationml.slide+xml"/>
  <Override PartName="/ppt/slides/slide1618.xml" ContentType="application/vnd.openxmlformats-officedocument.presentationml.slide+xml"/>
  <Override PartName="/ppt/slides/slide1619.xml" ContentType="application/vnd.openxmlformats-officedocument.presentationml.slide+xml"/>
  <Override PartName="/ppt/slides/slide1620.xml" ContentType="application/vnd.openxmlformats-officedocument.presentationml.slide+xml"/>
  <Override PartName="/ppt/slides/slide1621.xml" ContentType="application/vnd.openxmlformats-officedocument.presentationml.slide+xml"/>
  <Override PartName="/ppt/slides/slide1622.xml" ContentType="application/vnd.openxmlformats-officedocument.presentationml.slide+xml"/>
  <Override PartName="/ppt/slides/slide1623.xml" ContentType="application/vnd.openxmlformats-officedocument.presentationml.slide+xml"/>
  <Override PartName="/ppt/slides/slide1624.xml" ContentType="application/vnd.openxmlformats-officedocument.presentationml.slide+xml"/>
  <Override PartName="/ppt/slides/slide1625.xml" ContentType="application/vnd.openxmlformats-officedocument.presentationml.slide+xml"/>
  <Override PartName="/ppt/slides/slide1626.xml" ContentType="application/vnd.openxmlformats-officedocument.presentationml.slide+xml"/>
  <Override PartName="/ppt/slides/slide1627.xml" ContentType="application/vnd.openxmlformats-officedocument.presentationml.slide+xml"/>
  <Override PartName="/ppt/slides/slide1628.xml" ContentType="application/vnd.openxmlformats-officedocument.presentationml.slide+xml"/>
  <Override PartName="/ppt/slides/slide1629.xml" ContentType="application/vnd.openxmlformats-officedocument.presentationml.slide+xml"/>
  <Override PartName="/ppt/slides/slide1630.xml" ContentType="application/vnd.openxmlformats-officedocument.presentationml.slide+xml"/>
  <Override PartName="/ppt/slides/slide1631.xml" ContentType="application/vnd.openxmlformats-officedocument.presentationml.slide+xml"/>
  <Override PartName="/ppt/slides/slide1632.xml" ContentType="application/vnd.openxmlformats-officedocument.presentationml.slide+xml"/>
  <Override PartName="/ppt/slides/slide1633.xml" ContentType="application/vnd.openxmlformats-officedocument.presentationml.slide+xml"/>
  <Override PartName="/ppt/slides/slide1634.xml" ContentType="application/vnd.openxmlformats-officedocument.presentationml.slide+xml"/>
  <Override PartName="/ppt/slides/slide1635.xml" ContentType="application/vnd.openxmlformats-officedocument.presentationml.slide+xml"/>
  <Override PartName="/ppt/slides/slide1636.xml" ContentType="application/vnd.openxmlformats-officedocument.presentationml.slide+xml"/>
  <Override PartName="/ppt/slides/slide1637.xml" ContentType="application/vnd.openxmlformats-officedocument.presentationml.slide+xml"/>
  <Override PartName="/ppt/slides/slide1638.xml" ContentType="application/vnd.openxmlformats-officedocument.presentationml.slide+xml"/>
  <Override PartName="/ppt/slides/slide1639.xml" ContentType="application/vnd.openxmlformats-officedocument.presentationml.slide+xml"/>
  <Override PartName="/ppt/slides/slide1640.xml" ContentType="application/vnd.openxmlformats-officedocument.presentationml.slide+xml"/>
  <Override PartName="/ppt/slides/slide1641.xml" ContentType="application/vnd.openxmlformats-officedocument.presentationml.slide+xml"/>
  <Override PartName="/ppt/slides/slide1642.xml" ContentType="application/vnd.openxmlformats-officedocument.presentationml.slide+xml"/>
  <Override PartName="/ppt/slides/slide1643.xml" ContentType="application/vnd.openxmlformats-officedocument.presentationml.slide+xml"/>
  <Override PartName="/ppt/slides/slide1644.xml" ContentType="application/vnd.openxmlformats-officedocument.presentationml.slide+xml"/>
  <Override PartName="/ppt/slides/slide1645.xml" ContentType="application/vnd.openxmlformats-officedocument.presentationml.slide+xml"/>
  <Override PartName="/ppt/slides/slide1646.xml" ContentType="application/vnd.openxmlformats-officedocument.presentationml.slide+xml"/>
  <Override PartName="/ppt/slides/slide1647.xml" ContentType="application/vnd.openxmlformats-officedocument.presentationml.slide+xml"/>
  <Override PartName="/ppt/slides/slide1648.xml" ContentType="application/vnd.openxmlformats-officedocument.presentationml.slide+xml"/>
  <Override PartName="/ppt/slides/slide1649.xml" ContentType="application/vnd.openxmlformats-officedocument.presentationml.slide+xml"/>
  <Override PartName="/ppt/slides/slide1650.xml" ContentType="application/vnd.openxmlformats-officedocument.presentationml.slide+xml"/>
  <Override PartName="/ppt/slides/slide1651.xml" ContentType="application/vnd.openxmlformats-officedocument.presentationml.slide+xml"/>
  <Override PartName="/ppt/slides/slide1652.xml" ContentType="application/vnd.openxmlformats-officedocument.presentationml.slide+xml"/>
  <Override PartName="/ppt/slides/slide1653.xml" ContentType="application/vnd.openxmlformats-officedocument.presentationml.slide+xml"/>
  <Override PartName="/ppt/slides/slide1654.xml" ContentType="application/vnd.openxmlformats-officedocument.presentationml.slide+xml"/>
  <Override PartName="/ppt/slides/slide1655.xml" ContentType="application/vnd.openxmlformats-officedocument.presentationml.slide+xml"/>
  <Override PartName="/ppt/slides/slide1656.xml" ContentType="application/vnd.openxmlformats-officedocument.presentationml.slide+xml"/>
  <Override PartName="/ppt/slides/slide1657.xml" ContentType="application/vnd.openxmlformats-officedocument.presentationml.slide+xml"/>
  <Override PartName="/ppt/slides/slide1658.xml" ContentType="application/vnd.openxmlformats-officedocument.presentationml.slide+xml"/>
  <Override PartName="/ppt/slides/slide1659.xml" ContentType="application/vnd.openxmlformats-officedocument.presentationml.slide+xml"/>
  <Override PartName="/ppt/slides/slide1660.xml" ContentType="application/vnd.openxmlformats-officedocument.presentationml.slide+xml"/>
  <Override PartName="/ppt/slides/slide1661.xml" ContentType="application/vnd.openxmlformats-officedocument.presentationml.slide+xml"/>
  <Override PartName="/ppt/slides/slide1662.xml" ContentType="application/vnd.openxmlformats-officedocument.presentationml.slide+xml"/>
  <Override PartName="/ppt/slides/slide1663.xml" ContentType="application/vnd.openxmlformats-officedocument.presentationml.slide+xml"/>
  <Override PartName="/ppt/slides/slide1664.xml" ContentType="application/vnd.openxmlformats-officedocument.presentationml.slide+xml"/>
  <Override PartName="/ppt/slides/slide1665.xml" ContentType="application/vnd.openxmlformats-officedocument.presentationml.slide+xml"/>
  <Override PartName="/ppt/slides/slide1666.xml" ContentType="application/vnd.openxmlformats-officedocument.presentationml.slide+xml"/>
  <Override PartName="/ppt/slides/slide1667.xml" ContentType="application/vnd.openxmlformats-officedocument.presentationml.slide+xml"/>
  <Override PartName="/ppt/slides/slide1668.xml" ContentType="application/vnd.openxmlformats-officedocument.presentationml.slide+xml"/>
  <Override PartName="/ppt/slides/slide1669.xml" ContentType="application/vnd.openxmlformats-officedocument.presentationml.slide+xml"/>
  <Override PartName="/ppt/slides/slide1670.xml" ContentType="application/vnd.openxmlformats-officedocument.presentationml.slide+xml"/>
  <Override PartName="/ppt/slides/slide1671.xml" ContentType="application/vnd.openxmlformats-officedocument.presentationml.slide+xml"/>
  <Override PartName="/ppt/slides/slide1672.xml" ContentType="application/vnd.openxmlformats-officedocument.presentationml.slide+xml"/>
  <Override PartName="/ppt/slides/slide1673.xml" ContentType="application/vnd.openxmlformats-officedocument.presentationml.slide+xml"/>
  <Override PartName="/ppt/slides/slide1674.xml" ContentType="application/vnd.openxmlformats-officedocument.presentationml.slide+xml"/>
  <Override PartName="/ppt/slides/slide1675.xml" ContentType="application/vnd.openxmlformats-officedocument.presentationml.slide+xml"/>
  <Override PartName="/ppt/slides/slide1676.xml" ContentType="application/vnd.openxmlformats-officedocument.presentationml.slide+xml"/>
  <Override PartName="/ppt/slides/slide1677.xml" ContentType="application/vnd.openxmlformats-officedocument.presentationml.slide+xml"/>
  <Override PartName="/ppt/slides/slide1678.xml" ContentType="application/vnd.openxmlformats-officedocument.presentationml.slide+xml"/>
  <Override PartName="/ppt/slides/slide1679.xml" ContentType="application/vnd.openxmlformats-officedocument.presentationml.slide+xml"/>
  <Override PartName="/ppt/slides/slide1680.xml" ContentType="application/vnd.openxmlformats-officedocument.presentationml.slide+xml"/>
  <Override PartName="/ppt/slides/slide1681.xml" ContentType="application/vnd.openxmlformats-officedocument.presentationml.slide+xml"/>
  <Override PartName="/ppt/slides/slide1682.xml" ContentType="application/vnd.openxmlformats-officedocument.presentationml.slide+xml"/>
  <Override PartName="/ppt/slides/slide1683.xml" ContentType="application/vnd.openxmlformats-officedocument.presentationml.slide+xml"/>
  <Override PartName="/ppt/slides/slide1684.xml" ContentType="application/vnd.openxmlformats-officedocument.presentationml.slide+xml"/>
  <Override PartName="/ppt/slides/slide1685.xml" ContentType="application/vnd.openxmlformats-officedocument.presentationml.slide+xml"/>
  <Override PartName="/ppt/slides/slide1686.xml" ContentType="application/vnd.openxmlformats-officedocument.presentationml.slide+xml"/>
  <Override PartName="/ppt/slides/slide1687.xml" ContentType="application/vnd.openxmlformats-officedocument.presentationml.slide+xml"/>
  <Override PartName="/ppt/slides/slide1688.xml" ContentType="application/vnd.openxmlformats-officedocument.presentationml.slide+xml"/>
  <Override PartName="/ppt/slides/slide1689.xml" ContentType="application/vnd.openxmlformats-officedocument.presentationml.slide+xml"/>
  <Override PartName="/ppt/slides/slide1690.xml" ContentType="application/vnd.openxmlformats-officedocument.presentationml.slide+xml"/>
  <Override PartName="/ppt/slides/slide1691.xml" ContentType="application/vnd.openxmlformats-officedocument.presentationml.slide+xml"/>
  <Override PartName="/ppt/slides/slide1692.xml" ContentType="application/vnd.openxmlformats-officedocument.presentationml.slide+xml"/>
  <Override PartName="/ppt/slides/slide1693.xml" ContentType="application/vnd.openxmlformats-officedocument.presentationml.slide+xml"/>
  <Override PartName="/ppt/slides/slide1694.xml" ContentType="application/vnd.openxmlformats-officedocument.presentationml.slide+xml"/>
  <Override PartName="/ppt/slides/slide1695.xml" ContentType="application/vnd.openxmlformats-officedocument.presentationml.slide+xml"/>
  <Override PartName="/ppt/slides/slide1696.xml" ContentType="application/vnd.openxmlformats-officedocument.presentationml.slide+xml"/>
  <Override PartName="/ppt/slides/slide1697.xml" ContentType="application/vnd.openxmlformats-officedocument.presentationml.slide+xml"/>
  <Override PartName="/ppt/slides/slide1698.xml" ContentType="application/vnd.openxmlformats-officedocument.presentationml.slide+xml"/>
  <Override PartName="/ppt/slides/slide1699.xml" ContentType="application/vnd.openxmlformats-officedocument.presentationml.slide+xml"/>
  <Override PartName="/ppt/slides/slide1700.xml" ContentType="application/vnd.openxmlformats-officedocument.presentationml.slide+xml"/>
  <Override PartName="/ppt/slides/slide1701.xml" ContentType="application/vnd.openxmlformats-officedocument.presentationml.slide+xml"/>
  <Override PartName="/ppt/slides/slide1702.xml" ContentType="application/vnd.openxmlformats-officedocument.presentationml.slide+xml"/>
  <Override PartName="/ppt/slides/slide1703.xml" ContentType="application/vnd.openxmlformats-officedocument.presentationml.slide+xml"/>
  <Override PartName="/ppt/slides/slide1704.xml" ContentType="application/vnd.openxmlformats-officedocument.presentationml.slide+xml"/>
  <Override PartName="/ppt/slides/slide1705.xml" ContentType="application/vnd.openxmlformats-officedocument.presentationml.slide+xml"/>
  <Override PartName="/ppt/slides/slide1706.xml" ContentType="application/vnd.openxmlformats-officedocument.presentationml.slide+xml"/>
  <Override PartName="/ppt/slides/slide1707.xml" ContentType="application/vnd.openxmlformats-officedocument.presentationml.slide+xml"/>
  <Override PartName="/ppt/slides/slide1708.xml" ContentType="application/vnd.openxmlformats-officedocument.presentationml.slide+xml"/>
  <Override PartName="/ppt/slides/slide1709.xml" ContentType="application/vnd.openxmlformats-officedocument.presentationml.slide+xml"/>
  <Override PartName="/ppt/slides/slide1710.xml" ContentType="application/vnd.openxmlformats-officedocument.presentationml.slide+xml"/>
  <Override PartName="/ppt/slides/slide1711.xml" ContentType="application/vnd.openxmlformats-officedocument.presentationml.slide+xml"/>
  <Override PartName="/ppt/slides/slide1712.xml" ContentType="application/vnd.openxmlformats-officedocument.presentationml.slide+xml"/>
  <Override PartName="/ppt/slides/slide1713.xml" ContentType="application/vnd.openxmlformats-officedocument.presentationml.slide+xml"/>
  <Override PartName="/ppt/slides/slide1714.xml" ContentType="application/vnd.openxmlformats-officedocument.presentationml.slide+xml"/>
  <Override PartName="/ppt/slides/slide1715.xml" ContentType="application/vnd.openxmlformats-officedocument.presentationml.slide+xml"/>
  <Override PartName="/ppt/slides/slide1716.xml" ContentType="application/vnd.openxmlformats-officedocument.presentationml.slide+xml"/>
  <Override PartName="/ppt/slides/slide1717.xml" ContentType="application/vnd.openxmlformats-officedocument.presentationml.slide+xml"/>
  <Override PartName="/ppt/slides/slide1718.xml" ContentType="application/vnd.openxmlformats-officedocument.presentationml.slide+xml"/>
  <Override PartName="/ppt/slides/slide1719.xml" ContentType="application/vnd.openxmlformats-officedocument.presentationml.slide+xml"/>
  <Override PartName="/ppt/slides/slide1720.xml" ContentType="application/vnd.openxmlformats-officedocument.presentationml.slide+xml"/>
  <Override PartName="/ppt/slides/slide1721.xml" ContentType="application/vnd.openxmlformats-officedocument.presentationml.slide+xml"/>
  <Override PartName="/ppt/slides/slide1722.xml" ContentType="application/vnd.openxmlformats-officedocument.presentationml.slide+xml"/>
  <Override PartName="/ppt/slides/slide1723.xml" ContentType="application/vnd.openxmlformats-officedocument.presentationml.slide+xml"/>
  <Override PartName="/ppt/slides/slide1724.xml" ContentType="application/vnd.openxmlformats-officedocument.presentationml.slide+xml"/>
  <Override PartName="/ppt/slides/slide1725.xml" ContentType="application/vnd.openxmlformats-officedocument.presentationml.slide+xml"/>
  <Override PartName="/ppt/slides/slide1726.xml" ContentType="application/vnd.openxmlformats-officedocument.presentationml.slide+xml"/>
  <Override PartName="/ppt/slides/slide1727.xml" ContentType="application/vnd.openxmlformats-officedocument.presentationml.slide+xml"/>
  <Override PartName="/ppt/slides/slide1728.xml" ContentType="application/vnd.openxmlformats-officedocument.presentationml.slide+xml"/>
  <Override PartName="/ppt/slides/slide1729.xml" ContentType="application/vnd.openxmlformats-officedocument.presentationml.slide+xml"/>
  <Override PartName="/ppt/slides/slide1730.xml" ContentType="application/vnd.openxmlformats-officedocument.presentationml.slide+xml"/>
  <Override PartName="/ppt/slides/slide1731.xml" ContentType="application/vnd.openxmlformats-officedocument.presentationml.slide+xml"/>
  <Override PartName="/ppt/slides/slide1732.xml" ContentType="application/vnd.openxmlformats-officedocument.presentationml.slide+xml"/>
  <Override PartName="/ppt/slides/slide1733.xml" ContentType="application/vnd.openxmlformats-officedocument.presentationml.slide+xml"/>
  <Override PartName="/ppt/slides/slide1734.xml" ContentType="application/vnd.openxmlformats-officedocument.presentationml.slide+xml"/>
  <Override PartName="/ppt/slides/slide1735.xml" ContentType="application/vnd.openxmlformats-officedocument.presentationml.slide+xml"/>
  <Override PartName="/ppt/slides/slide1736.xml" ContentType="application/vnd.openxmlformats-officedocument.presentationml.slide+xml"/>
  <Override PartName="/ppt/slides/slide1737.xml" ContentType="application/vnd.openxmlformats-officedocument.presentationml.slide+xml"/>
  <Override PartName="/ppt/slides/slide1738.xml" ContentType="application/vnd.openxmlformats-officedocument.presentationml.slide+xml"/>
  <Override PartName="/ppt/slides/slide1739.xml" ContentType="application/vnd.openxmlformats-officedocument.presentationml.slide+xml"/>
  <Override PartName="/ppt/slides/slide1740.xml" ContentType="application/vnd.openxmlformats-officedocument.presentationml.slide+xml"/>
  <Override PartName="/ppt/slides/slide1741.xml" ContentType="application/vnd.openxmlformats-officedocument.presentationml.slide+xml"/>
  <Override PartName="/ppt/slides/slide1742.xml" ContentType="application/vnd.openxmlformats-officedocument.presentationml.slide+xml"/>
  <Override PartName="/ppt/slides/slide1743.xml" ContentType="application/vnd.openxmlformats-officedocument.presentationml.slide+xml"/>
  <Override PartName="/ppt/slides/slide1744.xml" ContentType="application/vnd.openxmlformats-officedocument.presentationml.slide+xml"/>
  <Override PartName="/ppt/slides/slide1745.xml" ContentType="application/vnd.openxmlformats-officedocument.presentationml.slide+xml"/>
  <Override PartName="/ppt/slides/slide1746.xml" ContentType="application/vnd.openxmlformats-officedocument.presentationml.slide+xml"/>
  <Override PartName="/ppt/slides/slide1747.xml" ContentType="application/vnd.openxmlformats-officedocument.presentationml.slide+xml"/>
  <Override PartName="/ppt/slides/slide1748.xml" ContentType="application/vnd.openxmlformats-officedocument.presentationml.slide+xml"/>
  <Override PartName="/ppt/slides/slide1749.xml" ContentType="application/vnd.openxmlformats-officedocument.presentationml.slide+xml"/>
  <Override PartName="/ppt/slides/slide1750.xml" ContentType="application/vnd.openxmlformats-officedocument.presentationml.slide+xml"/>
  <Override PartName="/ppt/slides/slide1751.xml" ContentType="application/vnd.openxmlformats-officedocument.presentationml.slide+xml"/>
  <Override PartName="/ppt/slides/slide1752.xml" ContentType="application/vnd.openxmlformats-officedocument.presentationml.slide+xml"/>
  <Override PartName="/ppt/slides/slide1753.xml" ContentType="application/vnd.openxmlformats-officedocument.presentationml.slide+xml"/>
  <Override PartName="/ppt/slides/slide1754.xml" ContentType="application/vnd.openxmlformats-officedocument.presentationml.slide+xml"/>
  <Override PartName="/ppt/slides/slide1755.xml" ContentType="application/vnd.openxmlformats-officedocument.presentationml.slide+xml"/>
  <Override PartName="/ppt/slides/slide1756.xml" ContentType="application/vnd.openxmlformats-officedocument.presentationml.slide+xml"/>
  <Override PartName="/ppt/slides/slide1757.xml" ContentType="application/vnd.openxmlformats-officedocument.presentationml.slide+xml"/>
  <Override PartName="/ppt/slides/slide1758.xml" ContentType="application/vnd.openxmlformats-officedocument.presentationml.slide+xml"/>
  <Override PartName="/ppt/slides/slide1759.xml" ContentType="application/vnd.openxmlformats-officedocument.presentationml.slide+xml"/>
  <Override PartName="/ppt/slides/slide1760.xml" ContentType="application/vnd.openxmlformats-officedocument.presentationml.slide+xml"/>
  <Override PartName="/ppt/slides/slide1761.xml" ContentType="application/vnd.openxmlformats-officedocument.presentationml.slide+xml"/>
  <Override PartName="/ppt/slides/slide1762.xml" ContentType="application/vnd.openxmlformats-officedocument.presentationml.slide+xml"/>
  <Override PartName="/ppt/slides/slide1763.xml" ContentType="application/vnd.openxmlformats-officedocument.presentationml.slide+xml"/>
  <Override PartName="/ppt/slides/slide1764.xml" ContentType="application/vnd.openxmlformats-officedocument.presentationml.slide+xml"/>
  <Override PartName="/ppt/slides/slide1765.xml" ContentType="application/vnd.openxmlformats-officedocument.presentationml.slide+xml"/>
  <Override PartName="/ppt/slides/slide1766.xml" ContentType="application/vnd.openxmlformats-officedocument.presentationml.slide+xml"/>
  <Override PartName="/ppt/slides/slide1767.xml" ContentType="application/vnd.openxmlformats-officedocument.presentationml.slide+xml"/>
  <Override PartName="/ppt/slides/slide1768.xml" ContentType="application/vnd.openxmlformats-officedocument.presentationml.slide+xml"/>
  <Override PartName="/ppt/slides/slide1769.xml" ContentType="application/vnd.openxmlformats-officedocument.presentationml.slide+xml"/>
  <Override PartName="/ppt/slides/slide1770.xml" ContentType="application/vnd.openxmlformats-officedocument.presentationml.slide+xml"/>
  <Override PartName="/ppt/slides/slide1771.xml" ContentType="application/vnd.openxmlformats-officedocument.presentationml.slide+xml"/>
  <Override PartName="/ppt/slides/slide1772.xml" ContentType="application/vnd.openxmlformats-officedocument.presentationml.slide+xml"/>
  <Override PartName="/ppt/slides/slide1773.xml" ContentType="application/vnd.openxmlformats-officedocument.presentationml.slide+xml"/>
  <Override PartName="/ppt/slides/slide1774.xml" ContentType="application/vnd.openxmlformats-officedocument.presentationml.slide+xml"/>
  <Override PartName="/ppt/slides/slide1775.xml" ContentType="application/vnd.openxmlformats-officedocument.presentationml.slide+xml"/>
  <Override PartName="/ppt/slides/slide1776.xml" ContentType="application/vnd.openxmlformats-officedocument.presentationml.slide+xml"/>
  <Override PartName="/ppt/slides/slide1777.xml" ContentType="application/vnd.openxmlformats-officedocument.presentationml.slide+xml"/>
  <Override PartName="/ppt/slides/slide1778.xml" ContentType="application/vnd.openxmlformats-officedocument.presentationml.slide+xml"/>
  <Override PartName="/ppt/slides/slide1779.xml" ContentType="application/vnd.openxmlformats-officedocument.presentationml.slide+xml"/>
  <Override PartName="/ppt/slides/slide1780.xml" ContentType="application/vnd.openxmlformats-officedocument.presentationml.slide+xml"/>
  <Override PartName="/ppt/slides/slide1781.xml" ContentType="application/vnd.openxmlformats-officedocument.presentationml.slide+xml"/>
  <Override PartName="/ppt/slides/slide1782.xml" ContentType="application/vnd.openxmlformats-officedocument.presentationml.slide+xml"/>
  <Override PartName="/ppt/slides/slide1783.xml" ContentType="application/vnd.openxmlformats-officedocument.presentationml.slide+xml"/>
  <Override PartName="/ppt/slides/slide1784.xml" ContentType="application/vnd.openxmlformats-officedocument.presentationml.slide+xml"/>
  <Override PartName="/ppt/slides/slide1785.xml" ContentType="application/vnd.openxmlformats-officedocument.presentationml.slide+xml"/>
  <Override PartName="/ppt/slides/slide1786.xml" ContentType="application/vnd.openxmlformats-officedocument.presentationml.slide+xml"/>
  <Override PartName="/ppt/slides/slide1787.xml" ContentType="application/vnd.openxmlformats-officedocument.presentationml.slide+xml"/>
  <Override PartName="/ppt/slides/slide1788.xml" ContentType="application/vnd.openxmlformats-officedocument.presentationml.slide+xml"/>
  <Override PartName="/ppt/slides/slide1789.xml" ContentType="application/vnd.openxmlformats-officedocument.presentationml.slide+xml"/>
  <Override PartName="/ppt/slides/slide1790.xml" ContentType="application/vnd.openxmlformats-officedocument.presentationml.slide+xml"/>
  <Override PartName="/ppt/slides/slide1791.xml" ContentType="application/vnd.openxmlformats-officedocument.presentationml.slide+xml"/>
  <Override PartName="/ppt/slides/slide1792.xml" ContentType="application/vnd.openxmlformats-officedocument.presentationml.slide+xml"/>
  <Override PartName="/ppt/slides/slide1793.xml" ContentType="application/vnd.openxmlformats-officedocument.presentationml.slide+xml"/>
  <Override PartName="/ppt/slides/slide1794.xml" ContentType="application/vnd.openxmlformats-officedocument.presentationml.slide+xml"/>
  <Override PartName="/ppt/slides/slide1795.xml" ContentType="application/vnd.openxmlformats-officedocument.presentationml.slide+xml"/>
  <Override PartName="/ppt/slides/slide1796.xml" ContentType="application/vnd.openxmlformats-officedocument.presentationml.slide+xml"/>
  <Override PartName="/ppt/slides/slide1797.xml" ContentType="application/vnd.openxmlformats-officedocument.presentationml.slide+xml"/>
  <Override PartName="/ppt/slides/slide1798.xml" ContentType="application/vnd.openxmlformats-officedocument.presentationml.slide+xml"/>
  <Override PartName="/ppt/slides/slide1799.xml" ContentType="application/vnd.openxmlformats-officedocument.presentationml.slide+xml"/>
  <Override PartName="/ppt/slides/slide1800.xml" ContentType="application/vnd.openxmlformats-officedocument.presentationml.slide+xml"/>
  <Override PartName="/ppt/slides/slide1801.xml" ContentType="application/vnd.openxmlformats-officedocument.presentationml.slide+xml"/>
  <Override PartName="/ppt/slides/slide1802.xml" ContentType="application/vnd.openxmlformats-officedocument.presentationml.slide+xml"/>
  <Override PartName="/ppt/slides/slide1803.xml" ContentType="application/vnd.openxmlformats-officedocument.presentationml.slide+xml"/>
  <Override PartName="/ppt/slides/slide1804.xml" ContentType="application/vnd.openxmlformats-officedocument.presentationml.slide+xml"/>
  <Override PartName="/ppt/slides/slide1805.xml" ContentType="application/vnd.openxmlformats-officedocument.presentationml.slide+xml"/>
  <Override PartName="/ppt/slides/slide1806.xml" ContentType="application/vnd.openxmlformats-officedocument.presentationml.slide+xml"/>
  <Override PartName="/ppt/slides/slide1807.xml" ContentType="application/vnd.openxmlformats-officedocument.presentationml.slide+xml"/>
  <Override PartName="/ppt/slides/slide1808.xml" ContentType="application/vnd.openxmlformats-officedocument.presentationml.slide+xml"/>
  <Override PartName="/ppt/slides/slide1809.xml" ContentType="application/vnd.openxmlformats-officedocument.presentationml.slide+xml"/>
  <Override PartName="/ppt/slides/slide1810.xml" ContentType="application/vnd.openxmlformats-officedocument.presentationml.slide+xml"/>
  <Override PartName="/ppt/slides/slide1811.xml" ContentType="application/vnd.openxmlformats-officedocument.presentationml.slide+xml"/>
  <Override PartName="/ppt/slides/slide1812.xml" ContentType="application/vnd.openxmlformats-officedocument.presentationml.slide+xml"/>
  <Override PartName="/ppt/slides/slide1813.xml" ContentType="application/vnd.openxmlformats-officedocument.presentationml.slide+xml"/>
  <Override PartName="/ppt/slides/slide1814.xml" ContentType="application/vnd.openxmlformats-officedocument.presentationml.slide+xml"/>
  <Override PartName="/ppt/slides/slide1815.xml" ContentType="application/vnd.openxmlformats-officedocument.presentationml.slide+xml"/>
  <Override PartName="/ppt/slides/slide1816.xml" ContentType="application/vnd.openxmlformats-officedocument.presentationml.slide+xml"/>
  <Override PartName="/ppt/slides/slide1817.xml" ContentType="application/vnd.openxmlformats-officedocument.presentationml.slide+xml"/>
  <Override PartName="/ppt/slides/slide1818.xml" ContentType="application/vnd.openxmlformats-officedocument.presentationml.slide+xml"/>
  <Override PartName="/ppt/slides/slide1819.xml" ContentType="application/vnd.openxmlformats-officedocument.presentationml.slide+xml"/>
  <Override PartName="/ppt/slides/slide1820.xml" ContentType="application/vnd.openxmlformats-officedocument.presentationml.slide+xml"/>
  <Override PartName="/ppt/slides/slide1821.xml" ContentType="application/vnd.openxmlformats-officedocument.presentationml.slide+xml"/>
  <Override PartName="/ppt/slides/slide1822.xml" ContentType="application/vnd.openxmlformats-officedocument.presentationml.slide+xml"/>
  <Override PartName="/ppt/slides/slide1823.xml" ContentType="application/vnd.openxmlformats-officedocument.presentationml.slide+xml"/>
  <Override PartName="/ppt/slides/slide1824.xml" ContentType="application/vnd.openxmlformats-officedocument.presentationml.slide+xml"/>
  <Override PartName="/ppt/slides/slide1825.xml" ContentType="application/vnd.openxmlformats-officedocument.presentationml.slide+xml"/>
  <Override PartName="/ppt/slides/slide1826.xml" ContentType="application/vnd.openxmlformats-officedocument.presentationml.slide+xml"/>
  <Override PartName="/ppt/slides/slide1827.xml" ContentType="application/vnd.openxmlformats-officedocument.presentationml.slide+xml"/>
  <Override PartName="/ppt/slides/slide1828.xml" ContentType="application/vnd.openxmlformats-officedocument.presentationml.slide+xml"/>
  <Override PartName="/ppt/slides/slide1829.xml" ContentType="application/vnd.openxmlformats-officedocument.presentationml.slide+xml"/>
  <Override PartName="/ppt/slides/slide1830.xml" ContentType="application/vnd.openxmlformats-officedocument.presentationml.slide+xml"/>
  <Override PartName="/ppt/slides/slide1831.xml" ContentType="application/vnd.openxmlformats-officedocument.presentationml.slide+xml"/>
  <Override PartName="/ppt/slides/slide1832.xml" ContentType="application/vnd.openxmlformats-officedocument.presentationml.slide+xml"/>
  <Override PartName="/ppt/slides/slide1833.xml" ContentType="application/vnd.openxmlformats-officedocument.presentationml.slide+xml"/>
  <Override PartName="/ppt/slides/slide1834.xml" ContentType="application/vnd.openxmlformats-officedocument.presentationml.slide+xml"/>
  <Override PartName="/ppt/slides/slide1835.xml" ContentType="application/vnd.openxmlformats-officedocument.presentationml.slide+xml"/>
  <Override PartName="/ppt/slides/slide1836.xml" ContentType="application/vnd.openxmlformats-officedocument.presentationml.slide+xml"/>
  <Override PartName="/ppt/slides/slide1837.xml" ContentType="application/vnd.openxmlformats-officedocument.presentationml.slide+xml"/>
  <Override PartName="/ppt/slides/slide1838.xml" ContentType="application/vnd.openxmlformats-officedocument.presentationml.slide+xml"/>
  <Override PartName="/ppt/slides/slide1839.xml" ContentType="application/vnd.openxmlformats-officedocument.presentationml.slide+xml"/>
  <Override PartName="/ppt/slides/slide1840.xml" ContentType="application/vnd.openxmlformats-officedocument.presentationml.slide+xml"/>
  <Override PartName="/ppt/slides/slide1841.xml" ContentType="application/vnd.openxmlformats-officedocument.presentationml.slide+xml"/>
  <Override PartName="/ppt/slides/slide1842.xml" ContentType="application/vnd.openxmlformats-officedocument.presentationml.slide+xml"/>
  <Override PartName="/ppt/slides/slide1843.xml" ContentType="application/vnd.openxmlformats-officedocument.presentationml.slide+xml"/>
  <Override PartName="/ppt/slides/slide1844.xml" ContentType="application/vnd.openxmlformats-officedocument.presentationml.slide+xml"/>
  <Override PartName="/ppt/slides/slide1845.xml" ContentType="application/vnd.openxmlformats-officedocument.presentationml.slide+xml"/>
  <Override PartName="/ppt/slides/slide1846.xml" ContentType="application/vnd.openxmlformats-officedocument.presentationml.slide+xml"/>
  <Override PartName="/ppt/slides/slide1847.xml" ContentType="application/vnd.openxmlformats-officedocument.presentationml.slide+xml"/>
  <Override PartName="/ppt/slides/slide1848.xml" ContentType="application/vnd.openxmlformats-officedocument.presentationml.slide+xml"/>
  <Override PartName="/ppt/slides/slide1849.xml" ContentType="application/vnd.openxmlformats-officedocument.presentationml.slide+xml"/>
  <Override PartName="/ppt/slides/slide1850.xml" ContentType="application/vnd.openxmlformats-officedocument.presentationml.slide+xml"/>
  <Override PartName="/ppt/slides/slide1851.xml" ContentType="application/vnd.openxmlformats-officedocument.presentationml.slide+xml"/>
  <Override PartName="/ppt/slides/slide1852.xml" ContentType="application/vnd.openxmlformats-officedocument.presentationml.slide+xml"/>
  <Override PartName="/ppt/slides/slide1853.xml" ContentType="application/vnd.openxmlformats-officedocument.presentationml.slide+xml"/>
  <Override PartName="/ppt/slides/slide1854.xml" ContentType="application/vnd.openxmlformats-officedocument.presentationml.slide+xml"/>
  <Override PartName="/ppt/slides/slide1855.xml" ContentType="application/vnd.openxmlformats-officedocument.presentationml.slide+xml"/>
  <Override PartName="/ppt/slides/slide1856.xml" ContentType="application/vnd.openxmlformats-officedocument.presentationml.slide+xml"/>
  <Override PartName="/ppt/slides/slide1857.xml" ContentType="application/vnd.openxmlformats-officedocument.presentationml.slide+xml"/>
  <Override PartName="/ppt/slides/slide1858.xml" ContentType="application/vnd.openxmlformats-officedocument.presentationml.slide+xml"/>
  <Override PartName="/ppt/slides/slide1859.xml" ContentType="application/vnd.openxmlformats-officedocument.presentationml.slide+xml"/>
  <Override PartName="/ppt/slides/slide1860.xml" ContentType="application/vnd.openxmlformats-officedocument.presentationml.slide+xml"/>
  <Override PartName="/ppt/slides/slide1861.xml" ContentType="application/vnd.openxmlformats-officedocument.presentationml.slide+xml"/>
  <Override PartName="/ppt/slides/slide1862.xml" ContentType="application/vnd.openxmlformats-officedocument.presentationml.slide+xml"/>
  <Override PartName="/ppt/slides/slide1863.xml" ContentType="application/vnd.openxmlformats-officedocument.presentationml.slide+xml"/>
  <Override PartName="/ppt/slides/slide1864.xml" ContentType="application/vnd.openxmlformats-officedocument.presentationml.slide+xml"/>
  <Override PartName="/ppt/slides/slide1865.xml" ContentType="application/vnd.openxmlformats-officedocument.presentationml.slide+xml"/>
  <Override PartName="/ppt/slides/slide1866.xml" ContentType="application/vnd.openxmlformats-officedocument.presentationml.slide+xml"/>
  <Override PartName="/ppt/slides/slide1867.xml" ContentType="application/vnd.openxmlformats-officedocument.presentationml.slide+xml"/>
  <Override PartName="/ppt/slides/slide1868.xml" ContentType="application/vnd.openxmlformats-officedocument.presentationml.slide+xml"/>
  <Override PartName="/ppt/slides/slide1869.xml" ContentType="application/vnd.openxmlformats-officedocument.presentationml.slide+xml"/>
  <Override PartName="/ppt/slides/slide1870.xml" ContentType="application/vnd.openxmlformats-officedocument.presentationml.slide+xml"/>
  <Override PartName="/ppt/slides/slide1871.xml" ContentType="application/vnd.openxmlformats-officedocument.presentationml.slide+xml"/>
  <Override PartName="/ppt/slides/slide1872.xml" ContentType="application/vnd.openxmlformats-officedocument.presentationml.slide+xml"/>
  <Override PartName="/ppt/slides/slide1873.xml" ContentType="application/vnd.openxmlformats-officedocument.presentationml.slide+xml"/>
  <Override PartName="/ppt/slides/slide1874.xml" ContentType="application/vnd.openxmlformats-officedocument.presentationml.slide+xml"/>
  <Override PartName="/ppt/slides/slide1875.xml" ContentType="application/vnd.openxmlformats-officedocument.presentationml.slide+xml"/>
  <Override PartName="/ppt/slides/slide1876.xml" ContentType="application/vnd.openxmlformats-officedocument.presentationml.slide+xml"/>
  <Override PartName="/ppt/slides/slide1877.xml" ContentType="application/vnd.openxmlformats-officedocument.presentationml.slide+xml"/>
  <Override PartName="/ppt/slides/slide1878.xml" ContentType="application/vnd.openxmlformats-officedocument.presentationml.slide+xml"/>
  <Override PartName="/ppt/slides/slide1879.xml" ContentType="application/vnd.openxmlformats-officedocument.presentationml.slide+xml"/>
  <Override PartName="/ppt/slides/slide1880.xml" ContentType="application/vnd.openxmlformats-officedocument.presentationml.slide+xml"/>
  <Override PartName="/ppt/slides/slide1881.xml" ContentType="application/vnd.openxmlformats-officedocument.presentationml.slide+xml"/>
  <Override PartName="/ppt/slides/slide1882.xml" ContentType="application/vnd.openxmlformats-officedocument.presentationml.slide+xml"/>
  <Override PartName="/ppt/slides/slide1883.xml" ContentType="application/vnd.openxmlformats-officedocument.presentationml.slide+xml"/>
  <Override PartName="/ppt/slides/slide1884.xml" ContentType="application/vnd.openxmlformats-officedocument.presentationml.slide+xml"/>
  <Override PartName="/ppt/slides/slide1885.xml" ContentType="application/vnd.openxmlformats-officedocument.presentationml.slide+xml"/>
  <Override PartName="/ppt/slides/slide1886.xml" ContentType="application/vnd.openxmlformats-officedocument.presentationml.slide+xml"/>
  <Override PartName="/ppt/slides/slide1887.xml" ContentType="application/vnd.openxmlformats-officedocument.presentationml.slide+xml"/>
  <Override PartName="/ppt/slides/slide1888.xml" ContentType="application/vnd.openxmlformats-officedocument.presentationml.slide+xml"/>
  <Override PartName="/ppt/slides/slide18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821" r:id="rId2"/>
    <p:sldId id="3818" r:id="rId3"/>
    <p:sldId id="3819" r:id="rId4"/>
    <p:sldId id="256" r:id="rId5"/>
    <p:sldId id="1934" r:id="rId6"/>
    <p:sldId id="1935" r:id="rId7"/>
    <p:sldId id="1936" r:id="rId8"/>
    <p:sldId id="1937" r:id="rId9"/>
    <p:sldId id="1938" r:id="rId10"/>
    <p:sldId id="1939" r:id="rId11"/>
    <p:sldId id="1940" r:id="rId12"/>
    <p:sldId id="1941" r:id="rId13"/>
    <p:sldId id="1942" r:id="rId14"/>
    <p:sldId id="1943" r:id="rId15"/>
    <p:sldId id="1944" r:id="rId16"/>
    <p:sldId id="1945" r:id="rId17"/>
    <p:sldId id="1946" r:id="rId18"/>
    <p:sldId id="1947" r:id="rId19"/>
    <p:sldId id="1948" r:id="rId20"/>
    <p:sldId id="1949" r:id="rId21"/>
    <p:sldId id="1950" r:id="rId22"/>
    <p:sldId id="1951" r:id="rId23"/>
    <p:sldId id="1952" r:id="rId24"/>
    <p:sldId id="1953" r:id="rId25"/>
    <p:sldId id="1954" r:id="rId26"/>
    <p:sldId id="1955" r:id="rId27"/>
    <p:sldId id="1956" r:id="rId28"/>
    <p:sldId id="1957" r:id="rId29"/>
    <p:sldId id="1958" r:id="rId30"/>
    <p:sldId id="1959" r:id="rId31"/>
    <p:sldId id="1960" r:id="rId32"/>
    <p:sldId id="1961" r:id="rId33"/>
    <p:sldId id="1962" r:id="rId34"/>
    <p:sldId id="1963" r:id="rId35"/>
    <p:sldId id="1964" r:id="rId36"/>
    <p:sldId id="1965" r:id="rId37"/>
    <p:sldId id="1966" r:id="rId38"/>
    <p:sldId id="1967" r:id="rId39"/>
    <p:sldId id="1968" r:id="rId40"/>
    <p:sldId id="1969" r:id="rId41"/>
    <p:sldId id="1970" r:id="rId42"/>
    <p:sldId id="1971" r:id="rId43"/>
    <p:sldId id="1972" r:id="rId44"/>
    <p:sldId id="1973" r:id="rId45"/>
    <p:sldId id="1974" r:id="rId46"/>
    <p:sldId id="1975" r:id="rId47"/>
    <p:sldId id="1976" r:id="rId48"/>
    <p:sldId id="1977" r:id="rId49"/>
    <p:sldId id="1978" r:id="rId50"/>
    <p:sldId id="1979" r:id="rId51"/>
    <p:sldId id="1980" r:id="rId52"/>
    <p:sldId id="1981" r:id="rId53"/>
    <p:sldId id="3820" r:id="rId54"/>
    <p:sldId id="1982" r:id="rId55"/>
    <p:sldId id="1983" r:id="rId56"/>
    <p:sldId id="1984" r:id="rId57"/>
    <p:sldId id="1985" r:id="rId58"/>
    <p:sldId id="1986" r:id="rId59"/>
    <p:sldId id="1987" r:id="rId60"/>
    <p:sldId id="1988" r:id="rId61"/>
    <p:sldId id="1989" r:id="rId62"/>
    <p:sldId id="1990" r:id="rId63"/>
    <p:sldId id="1991" r:id="rId64"/>
    <p:sldId id="1992" r:id="rId65"/>
    <p:sldId id="1993" r:id="rId66"/>
    <p:sldId id="1994" r:id="rId67"/>
    <p:sldId id="1995" r:id="rId68"/>
    <p:sldId id="1996" r:id="rId69"/>
    <p:sldId id="1997" r:id="rId70"/>
    <p:sldId id="1998" r:id="rId71"/>
    <p:sldId id="1999" r:id="rId72"/>
    <p:sldId id="2000" r:id="rId73"/>
    <p:sldId id="2001" r:id="rId74"/>
    <p:sldId id="2002" r:id="rId75"/>
    <p:sldId id="2003" r:id="rId76"/>
    <p:sldId id="2004" r:id="rId77"/>
    <p:sldId id="2005" r:id="rId78"/>
    <p:sldId id="2006" r:id="rId79"/>
    <p:sldId id="2007" r:id="rId80"/>
    <p:sldId id="2008" r:id="rId81"/>
    <p:sldId id="2009" r:id="rId82"/>
    <p:sldId id="2010" r:id="rId83"/>
    <p:sldId id="2011" r:id="rId84"/>
    <p:sldId id="2012" r:id="rId85"/>
    <p:sldId id="2013" r:id="rId86"/>
    <p:sldId id="2014" r:id="rId87"/>
    <p:sldId id="2015" r:id="rId88"/>
    <p:sldId id="2016" r:id="rId89"/>
    <p:sldId id="2017" r:id="rId90"/>
    <p:sldId id="2018" r:id="rId91"/>
    <p:sldId id="2019" r:id="rId92"/>
    <p:sldId id="2020" r:id="rId93"/>
    <p:sldId id="2021" r:id="rId94"/>
    <p:sldId id="2022" r:id="rId95"/>
    <p:sldId id="2023" r:id="rId96"/>
    <p:sldId id="2024" r:id="rId97"/>
    <p:sldId id="2025" r:id="rId98"/>
    <p:sldId id="2026" r:id="rId99"/>
    <p:sldId id="2027" r:id="rId100"/>
    <p:sldId id="2028" r:id="rId101"/>
    <p:sldId id="2029" r:id="rId102"/>
    <p:sldId id="2030" r:id="rId103"/>
    <p:sldId id="2031" r:id="rId104"/>
    <p:sldId id="2032" r:id="rId105"/>
    <p:sldId id="2033" r:id="rId106"/>
    <p:sldId id="2034" r:id="rId107"/>
    <p:sldId id="2035" r:id="rId108"/>
    <p:sldId id="2036" r:id="rId109"/>
    <p:sldId id="2037" r:id="rId110"/>
    <p:sldId id="2038" r:id="rId111"/>
    <p:sldId id="2039" r:id="rId112"/>
    <p:sldId id="2040" r:id="rId113"/>
    <p:sldId id="2041" r:id="rId114"/>
    <p:sldId id="2042" r:id="rId115"/>
    <p:sldId id="2043" r:id="rId116"/>
    <p:sldId id="2044" r:id="rId117"/>
    <p:sldId id="2045" r:id="rId118"/>
    <p:sldId id="2046" r:id="rId119"/>
    <p:sldId id="2047" r:id="rId120"/>
    <p:sldId id="2048" r:id="rId121"/>
    <p:sldId id="2049" r:id="rId122"/>
    <p:sldId id="2050" r:id="rId123"/>
    <p:sldId id="2051" r:id="rId124"/>
    <p:sldId id="2052" r:id="rId125"/>
    <p:sldId id="2053" r:id="rId126"/>
    <p:sldId id="2054" r:id="rId127"/>
    <p:sldId id="2055" r:id="rId128"/>
    <p:sldId id="2056" r:id="rId129"/>
    <p:sldId id="2057" r:id="rId130"/>
    <p:sldId id="2058" r:id="rId131"/>
    <p:sldId id="2059" r:id="rId132"/>
    <p:sldId id="2060" r:id="rId133"/>
    <p:sldId id="2061" r:id="rId134"/>
    <p:sldId id="2062" r:id="rId135"/>
    <p:sldId id="2063" r:id="rId136"/>
    <p:sldId id="2064" r:id="rId137"/>
    <p:sldId id="2065" r:id="rId138"/>
    <p:sldId id="2066" r:id="rId139"/>
    <p:sldId id="2067" r:id="rId140"/>
    <p:sldId id="2068" r:id="rId141"/>
    <p:sldId id="2069" r:id="rId142"/>
    <p:sldId id="2070" r:id="rId143"/>
    <p:sldId id="2071" r:id="rId144"/>
    <p:sldId id="2072" r:id="rId145"/>
    <p:sldId id="2073" r:id="rId146"/>
    <p:sldId id="2074" r:id="rId147"/>
    <p:sldId id="2075" r:id="rId148"/>
    <p:sldId id="2076" r:id="rId149"/>
    <p:sldId id="2077" r:id="rId150"/>
    <p:sldId id="2078" r:id="rId151"/>
    <p:sldId id="2079" r:id="rId152"/>
    <p:sldId id="2080" r:id="rId153"/>
    <p:sldId id="2081" r:id="rId154"/>
    <p:sldId id="2082" r:id="rId155"/>
    <p:sldId id="2083" r:id="rId156"/>
    <p:sldId id="2084" r:id="rId157"/>
    <p:sldId id="2085" r:id="rId158"/>
    <p:sldId id="2086" r:id="rId159"/>
    <p:sldId id="2087" r:id="rId160"/>
    <p:sldId id="2088" r:id="rId161"/>
    <p:sldId id="2089" r:id="rId162"/>
    <p:sldId id="2090" r:id="rId163"/>
    <p:sldId id="2091" r:id="rId164"/>
    <p:sldId id="2092" r:id="rId165"/>
    <p:sldId id="2093" r:id="rId166"/>
    <p:sldId id="2094" r:id="rId167"/>
    <p:sldId id="2095" r:id="rId168"/>
    <p:sldId id="2096" r:id="rId169"/>
    <p:sldId id="2097" r:id="rId170"/>
    <p:sldId id="2098" r:id="rId171"/>
    <p:sldId id="2099" r:id="rId172"/>
    <p:sldId id="2100" r:id="rId173"/>
    <p:sldId id="2101" r:id="rId174"/>
    <p:sldId id="2102" r:id="rId175"/>
    <p:sldId id="2103" r:id="rId176"/>
    <p:sldId id="2104" r:id="rId177"/>
    <p:sldId id="2105" r:id="rId178"/>
    <p:sldId id="2106" r:id="rId179"/>
    <p:sldId id="2107" r:id="rId180"/>
    <p:sldId id="2108" r:id="rId181"/>
    <p:sldId id="2109" r:id="rId182"/>
    <p:sldId id="2110" r:id="rId183"/>
    <p:sldId id="2111" r:id="rId184"/>
    <p:sldId id="2112" r:id="rId185"/>
    <p:sldId id="2113" r:id="rId186"/>
    <p:sldId id="2114" r:id="rId187"/>
    <p:sldId id="2115" r:id="rId188"/>
    <p:sldId id="2116" r:id="rId189"/>
    <p:sldId id="2117" r:id="rId190"/>
    <p:sldId id="2118" r:id="rId191"/>
    <p:sldId id="2119" r:id="rId192"/>
    <p:sldId id="2120" r:id="rId193"/>
    <p:sldId id="2121" r:id="rId194"/>
    <p:sldId id="2122" r:id="rId195"/>
    <p:sldId id="2123" r:id="rId196"/>
    <p:sldId id="2124" r:id="rId197"/>
    <p:sldId id="2125" r:id="rId198"/>
    <p:sldId id="2126" r:id="rId199"/>
    <p:sldId id="2127" r:id="rId200"/>
    <p:sldId id="2128" r:id="rId201"/>
    <p:sldId id="2129" r:id="rId202"/>
    <p:sldId id="2130" r:id="rId203"/>
    <p:sldId id="2131" r:id="rId204"/>
    <p:sldId id="2132" r:id="rId205"/>
    <p:sldId id="2133" r:id="rId206"/>
    <p:sldId id="2134" r:id="rId207"/>
    <p:sldId id="2135" r:id="rId208"/>
    <p:sldId id="2136" r:id="rId209"/>
    <p:sldId id="2137" r:id="rId210"/>
    <p:sldId id="2138" r:id="rId211"/>
    <p:sldId id="2139" r:id="rId212"/>
    <p:sldId id="2140" r:id="rId213"/>
    <p:sldId id="2141" r:id="rId214"/>
    <p:sldId id="2142" r:id="rId215"/>
    <p:sldId id="2143" r:id="rId216"/>
    <p:sldId id="2144" r:id="rId217"/>
    <p:sldId id="2145" r:id="rId218"/>
    <p:sldId id="2146" r:id="rId219"/>
    <p:sldId id="2147" r:id="rId220"/>
    <p:sldId id="2148" r:id="rId221"/>
    <p:sldId id="2149" r:id="rId222"/>
    <p:sldId id="2150" r:id="rId223"/>
    <p:sldId id="2151" r:id="rId224"/>
    <p:sldId id="2152" r:id="rId225"/>
    <p:sldId id="2153" r:id="rId226"/>
    <p:sldId id="2154" r:id="rId227"/>
    <p:sldId id="2155" r:id="rId228"/>
    <p:sldId id="2156" r:id="rId229"/>
    <p:sldId id="2157" r:id="rId230"/>
    <p:sldId id="2158" r:id="rId231"/>
    <p:sldId id="2159" r:id="rId232"/>
    <p:sldId id="2160" r:id="rId233"/>
    <p:sldId id="2161" r:id="rId234"/>
    <p:sldId id="2162" r:id="rId235"/>
    <p:sldId id="2163" r:id="rId236"/>
    <p:sldId id="2164" r:id="rId237"/>
    <p:sldId id="2165" r:id="rId238"/>
    <p:sldId id="2166" r:id="rId239"/>
    <p:sldId id="2167" r:id="rId240"/>
    <p:sldId id="2168" r:id="rId241"/>
    <p:sldId id="2169" r:id="rId242"/>
    <p:sldId id="2170" r:id="rId243"/>
    <p:sldId id="2171" r:id="rId244"/>
    <p:sldId id="2172" r:id="rId245"/>
    <p:sldId id="2173" r:id="rId246"/>
    <p:sldId id="2174" r:id="rId247"/>
    <p:sldId id="2175" r:id="rId248"/>
    <p:sldId id="2176" r:id="rId249"/>
    <p:sldId id="2177" r:id="rId250"/>
    <p:sldId id="2178" r:id="rId251"/>
    <p:sldId id="2179" r:id="rId252"/>
    <p:sldId id="2180" r:id="rId253"/>
    <p:sldId id="2181" r:id="rId254"/>
    <p:sldId id="2182" r:id="rId255"/>
    <p:sldId id="2183" r:id="rId256"/>
    <p:sldId id="2184" r:id="rId257"/>
    <p:sldId id="2185" r:id="rId258"/>
    <p:sldId id="2186" r:id="rId259"/>
    <p:sldId id="2187" r:id="rId260"/>
    <p:sldId id="2188" r:id="rId261"/>
    <p:sldId id="2189" r:id="rId262"/>
    <p:sldId id="2190" r:id="rId263"/>
    <p:sldId id="2191" r:id="rId264"/>
    <p:sldId id="2192" r:id="rId265"/>
    <p:sldId id="2193" r:id="rId266"/>
    <p:sldId id="2194" r:id="rId267"/>
    <p:sldId id="2195" r:id="rId268"/>
    <p:sldId id="2196" r:id="rId269"/>
    <p:sldId id="2197" r:id="rId270"/>
    <p:sldId id="2198" r:id="rId271"/>
    <p:sldId id="2199" r:id="rId272"/>
    <p:sldId id="2200" r:id="rId273"/>
    <p:sldId id="2201" r:id="rId274"/>
    <p:sldId id="2202" r:id="rId275"/>
    <p:sldId id="2203" r:id="rId276"/>
    <p:sldId id="2204" r:id="rId277"/>
    <p:sldId id="2205" r:id="rId278"/>
    <p:sldId id="2206" r:id="rId279"/>
    <p:sldId id="2207" r:id="rId280"/>
    <p:sldId id="2208" r:id="rId281"/>
    <p:sldId id="2209" r:id="rId282"/>
    <p:sldId id="2210" r:id="rId283"/>
    <p:sldId id="2211" r:id="rId284"/>
    <p:sldId id="2212" r:id="rId285"/>
    <p:sldId id="2213" r:id="rId286"/>
    <p:sldId id="2214" r:id="rId287"/>
    <p:sldId id="2215" r:id="rId288"/>
    <p:sldId id="2216" r:id="rId289"/>
    <p:sldId id="2217" r:id="rId290"/>
    <p:sldId id="2218" r:id="rId291"/>
    <p:sldId id="2219" r:id="rId292"/>
    <p:sldId id="2220" r:id="rId293"/>
    <p:sldId id="2221" r:id="rId294"/>
    <p:sldId id="2222" r:id="rId295"/>
    <p:sldId id="2223" r:id="rId296"/>
    <p:sldId id="2224" r:id="rId297"/>
    <p:sldId id="2225" r:id="rId298"/>
    <p:sldId id="2226" r:id="rId299"/>
    <p:sldId id="2227" r:id="rId300"/>
    <p:sldId id="2228" r:id="rId301"/>
    <p:sldId id="2229" r:id="rId302"/>
    <p:sldId id="2230" r:id="rId303"/>
    <p:sldId id="2231" r:id="rId304"/>
    <p:sldId id="2232" r:id="rId305"/>
    <p:sldId id="2233" r:id="rId306"/>
    <p:sldId id="2234" r:id="rId307"/>
    <p:sldId id="2235" r:id="rId308"/>
    <p:sldId id="2236" r:id="rId309"/>
    <p:sldId id="2237" r:id="rId310"/>
    <p:sldId id="2238" r:id="rId311"/>
    <p:sldId id="2239" r:id="rId312"/>
    <p:sldId id="2240" r:id="rId313"/>
    <p:sldId id="2241" r:id="rId314"/>
    <p:sldId id="2242" r:id="rId315"/>
    <p:sldId id="2243" r:id="rId316"/>
    <p:sldId id="2244" r:id="rId317"/>
    <p:sldId id="2245" r:id="rId318"/>
    <p:sldId id="2246" r:id="rId319"/>
    <p:sldId id="2247" r:id="rId320"/>
    <p:sldId id="2248" r:id="rId321"/>
    <p:sldId id="2249" r:id="rId322"/>
    <p:sldId id="2250" r:id="rId323"/>
    <p:sldId id="2251" r:id="rId324"/>
    <p:sldId id="2252" r:id="rId325"/>
    <p:sldId id="2253" r:id="rId326"/>
    <p:sldId id="2254" r:id="rId327"/>
    <p:sldId id="2255" r:id="rId328"/>
    <p:sldId id="2256" r:id="rId329"/>
    <p:sldId id="2257" r:id="rId330"/>
    <p:sldId id="2258" r:id="rId331"/>
    <p:sldId id="2259" r:id="rId332"/>
    <p:sldId id="2260" r:id="rId333"/>
    <p:sldId id="2261" r:id="rId334"/>
    <p:sldId id="2262" r:id="rId335"/>
    <p:sldId id="2263" r:id="rId336"/>
    <p:sldId id="2264" r:id="rId337"/>
    <p:sldId id="2265" r:id="rId338"/>
    <p:sldId id="2266" r:id="rId339"/>
    <p:sldId id="2267" r:id="rId340"/>
    <p:sldId id="2268" r:id="rId341"/>
    <p:sldId id="2269" r:id="rId342"/>
    <p:sldId id="2270" r:id="rId343"/>
    <p:sldId id="2271" r:id="rId344"/>
    <p:sldId id="2272" r:id="rId345"/>
    <p:sldId id="2273" r:id="rId346"/>
    <p:sldId id="2274" r:id="rId347"/>
    <p:sldId id="2275" r:id="rId348"/>
    <p:sldId id="2276" r:id="rId349"/>
    <p:sldId id="2277" r:id="rId350"/>
    <p:sldId id="2278" r:id="rId351"/>
    <p:sldId id="2279" r:id="rId352"/>
    <p:sldId id="2280" r:id="rId353"/>
    <p:sldId id="2281" r:id="rId354"/>
    <p:sldId id="2282" r:id="rId355"/>
    <p:sldId id="2283" r:id="rId356"/>
    <p:sldId id="2284" r:id="rId357"/>
    <p:sldId id="2285" r:id="rId358"/>
    <p:sldId id="2286" r:id="rId359"/>
    <p:sldId id="2287" r:id="rId360"/>
    <p:sldId id="2288" r:id="rId361"/>
    <p:sldId id="2289" r:id="rId362"/>
    <p:sldId id="2290" r:id="rId363"/>
    <p:sldId id="2291" r:id="rId364"/>
    <p:sldId id="2292" r:id="rId365"/>
    <p:sldId id="2293" r:id="rId366"/>
    <p:sldId id="2294" r:id="rId367"/>
    <p:sldId id="2295" r:id="rId368"/>
    <p:sldId id="2296" r:id="rId369"/>
    <p:sldId id="2297" r:id="rId370"/>
    <p:sldId id="2298" r:id="rId371"/>
    <p:sldId id="2299" r:id="rId372"/>
    <p:sldId id="2300" r:id="rId373"/>
    <p:sldId id="2301" r:id="rId374"/>
    <p:sldId id="2302" r:id="rId375"/>
    <p:sldId id="2303" r:id="rId376"/>
    <p:sldId id="2304" r:id="rId377"/>
    <p:sldId id="2305" r:id="rId378"/>
    <p:sldId id="2306" r:id="rId379"/>
    <p:sldId id="2307" r:id="rId380"/>
    <p:sldId id="2308" r:id="rId381"/>
    <p:sldId id="2309" r:id="rId382"/>
    <p:sldId id="2310" r:id="rId383"/>
    <p:sldId id="2311" r:id="rId384"/>
    <p:sldId id="2312" r:id="rId385"/>
    <p:sldId id="2313" r:id="rId386"/>
    <p:sldId id="2314" r:id="rId387"/>
    <p:sldId id="2315" r:id="rId388"/>
    <p:sldId id="2316" r:id="rId389"/>
    <p:sldId id="2317" r:id="rId390"/>
    <p:sldId id="2318" r:id="rId391"/>
    <p:sldId id="2319" r:id="rId392"/>
    <p:sldId id="2320" r:id="rId393"/>
    <p:sldId id="2321" r:id="rId394"/>
    <p:sldId id="2322" r:id="rId395"/>
    <p:sldId id="2323" r:id="rId396"/>
    <p:sldId id="2324" r:id="rId397"/>
    <p:sldId id="2325" r:id="rId398"/>
    <p:sldId id="2326" r:id="rId399"/>
    <p:sldId id="2327" r:id="rId400"/>
    <p:sldId id="2328" r:id="rId401"/>
    <p:sldId id="2329" r:id="rId402"/>
    <p:sldId id="2330" r:id="rId403"/>
    <p:sldId id="2331" r:id="rId404"/>
    <p:sldId id="2332" r:id="rId405"/>
    <p:sldId id="2333" r:id="rId406"/>
    <p:sldId id="2334" r:id="rId407"/>
    <p:sldId id="2335" r:id="rId408"/>
    <p:sldId id="3662" r:id="rId409"/>
    <p:sldId id="3663" r:id="rId410"/>
    <p:sldId id="3664" r:id="rId411"/>
    <p:sldId id="3665" r:id="rId412"/>
    <p:sldId id="3666" r:id="rId413"/>
    <p:sldId id="3667" r:id="rId414"/>
    <p:sldId id="3668" r:id="rId415"/>
    <p:sldId id="3669" r:id="rId416"/>
    <p:sldId id="3670" r:id="rId417"/>
    <p:sldId id="3671" r:id="rId418"/>
    <p:sldId id="3672" r:id="rId419"/>
    <p:sldId id="3673" r:id="rId420"/>
    <p:sldId id="3674" r:id="rId421"/>
    <p:sldId id="3675" r:id="rId422"/>
    <p:sldId id="3676" r:id="rId423"/>
    <p:sldId id="3677" r:id="rId424"/>
    <p:sldId id="3678" r:id="rId425"/>
    <p:sldId id="3679" r:id="rId426"/>
    <p:sldId id="3680" r:id="rId427"/>
    <p:sldId id="3681" r:id="rId428"/>
    <p:sldId id="3682" r:id="rId429"/>
    <p:sldId id="3683" r:id="rId430"/>
    <p:sldId id="3684" r:id="rId431"/>
    <p:sldId id="3685" r:id="rId432"/>
    <p:sldId id="3686" r:id="rId433"/>
    <p:sldId id="3687" r:id="rId434"/>
    <p:sldId id="3689" r:id="rId435"/>
    <p:sldId id="3688" r:id="rId436"/>
    <p:sldId id="3690" r:id="rId437"/>
    <p:sldId id="3692" r:id="rId438"/>
    <p:sldId id="3691" r:id="rId439"/>
    <p:sldId id="3693" r:id="rId440"/>
    <p:sldId id="3694" r:id="rId441"/>
    <p:sldId id="3695" r:id="rId442"/>
    <p:sldId id="3696" r:id="rId443"/>
    <p:sldId id="3697" r:id="rId444"/>
    <p:sldId id="3698" r:id="rId445"/>
    <p:sldId id="3699" r:id="rId446"/>
    <p:sldId id="3700" r:id="rId447"/>
    <p:sldId id="2336" r:id="rId448"/>
    <p:sldId id="2337" r:id="rId449"/>
    <p:sldId id="2338" r:id="rId450"/>
    <p:sldId id="2339" r:id="rId451"/>
    <p:sldId id="2340" r:id="rId452"/>
    <p:sldId id="2341" r:id="rId453"/>
    <p:sldId id="2342" r:id="rId454"/>
    <p:sldId id="2343" r:id="rId455"/>
    <p:sldId id="2344" r:id="rId456"/>
    <p:sldId id="2345" r:id="rId457"/>
    <p:sldId id="2346" r:id="rId458"/>
    <p:sldId id="2347" r:id="rId459"/>
    <p:sldId id="2348" r:id="rId460"/>
    <p:sldId id="2349" r:id="rId461"/>
    <p:sldId id="2350" r:id="rId462"/>
    <p:sldId id="2351" r:id="rId463"/>
    <p:sldId id="2352" r:id="rId464"/>
    <p:sldId id="2353" r:id="rId465"/>
    <p:sldId id="2354" r:id="rId466"/>
    <p:sldId id="2355" r:id="rId467"/>
    <p:sldId id="2356" r:id="rId468"/>
    <p:sldId id="2357" r:id="rId469"/>
    <p:sldId id="2358" r:id="rId470"/>
    <p:sldId id="2359" r:id="rId471"/>
    <p:sldId id="2360" r:id="rId472"/>
    <p:sldId id="2361" r:id="rId473"/>
    <p:sldId id="2362" r:id="rId474"/>
    <p:sldId id="2363" r:id="rId475"/>
    <p:sldId id="2364" r:id="rId476"/>
    <p:sldId id="2365" r:id="rId477"/>
    <p:sldId id="2366" r:id="rId478"/>
    <p:sldId id="2367" r:id="rId479"/>
    <p:sldId id="2368" r:id="rId480"/>
    <p:sldId id="2369" r:id="rId481"/>
    <p:sldId id="2370" r:id="rId482"/>
    <p:sldId id="2371" r:id="rId483"/>
    <p:sldId id="2372" r:id="rId484"/>
    <p:sldId id="2373" r:id="rId485"/>
    <p:sldId id="2374" r:id="rId486"/>
    <p:sldId id="2375" r:id="rId487"/>
    <p:sldId id="2376" r:id="rId488"/>
    <p:sldId id="2377" r:id="rId489"/>
    <p:sldId id="2378" r:id="rId490"/>
    <p:sldId id="2379" r:id="rId491"/>
    <p:sldId id="2380" r:id="rId492"/>
    <p:sldId id="2381" r:id="rId493"/>
    <p:sldId id="2382" r:id="rId494"/>
    <p:sldId id="2383" r:id="rId495"/>
    <p:sldId id="2384" r:id="rId496"/>
    <p:sldId id="2385" r:id="rId497"/>
    <p:sldId id="2386" r:id="rId498"/>
    <p:sldId id="2387" r:id="rId499"/>
    <p:sldId id="2388" r:id="rId500"/>
    <p:sldId id="2389" r:id="rId501"/>
    <p:sldId id="2390" r:id="rId502"/>
    <p:sldId id="2391" r:id="rId503"/>
    <p:sldId id="2392" r:id="rId504"/>
    <p:sldId id="2393" r:id="rId505"/>
    <p:sldId id="2394" r:id="rId506"/>
    <p:sldId id="2395" r:id="rId507"/>
    <p:sldId id="2396" r:id="rId508"/>
    <p:sldId id="2397" r:id="rId509"/>
    <p:sldId id="2398" r:id="rId510"/>
    <p:sldId id="2399" r:id="rId511"/>
    <p:sldId id="2400" r:id="rId512"/>
    <p:sldId id="2401" r:id="rId513"/>
    <p:sldId id="2402" r:id="rId514"/>
    <p:sldId id="2403" r:id="rId515"/>
    <p:sldId id="2404" r:id="rId516"/>
    <p:sldId id="2405" r:id="rId517"/>
    <p:sldId id="2406" r:id="rId518"/>
    <p:sldId id="2407" r:id="rId519"/>
    <p:sldId id="2408" r:id="rId520"/>
    <p:sldId id="2409" r:id="rId521"/>
    <p:sldId id="2410" r:id="rId522"/>
    <p:sldId id="2411" r:id="rId523"/>
    <p:sldId id="2412" r:id="rId524"/>
    <p:sldId id="2413" r:id="rId525"/>
    <p:sldId id="2414" r:id="rId526"/>
    <p:sldId id="2415" r:id="rId527"/>
    <p:sldId id="2416" r:id="rId528"/>
    <p:sldId id="2417" r:id="rId529"/>
    <p:sldId id="2418" r:id="rId530"/>
    <p:sldId id="2419" r:id="rId531"/>
    <p:sldId id="2420" r:id="rId532"/>
    <p:sldId id="2421" r:id="rId533"/>
    <p:sldId id="2422" r:id="rId534"/>
    <p:sldId id="2423" r:id="rId535"/>
    <p:sldId id="2424" r:id="rId536"/>
    <p:sldId id="2425" r:id="rId537"/>
    <p:sldId id="2426" r:id="rId538"/>
    <p:sldId id="2427" r:id="rId539"/>
    <p:sldId id="2428" r:id="rId540"/>
    <p:sldId id="2429" r:id="rId541"/>
    <p:sldId id="2430" r:id="rId542"/>
    <p:sldId id="2431" r:id="rId543"/>
    <p:sldId id="2432" r:id="rId544"/>
    <p:sldId id="2433" r:id="rId545"/>
    <p:sldId id="2434" r:id="rId546"/>
    <p:sldId id="2435" r:id="rId547"/>
    <p:sldId id="2436" r:id="rId548"/>
    <p:sldId id="2437" r:id="rId549"/>
    <p:sldId id="2438" r:id="rId550"/>
    <p:sldId id="2439" r:id="rId551"/>
    <p:sldId id="2440" r:id="rId552"/>
    <p:sldId id="2441" r:id="rId553"/>
    <p:sldId id="2442" r:id="rId554"/>
    <p:sldId id="2443" r:id="rId555"/>
    <p:sldId id="2444" r:id="rId556"/>
    <p:sldId id="2445" r:id="rId557"/>
    <p:sldId id="2446" r:id="rId558"/>
    <p:sldId id="2447" r:id="rId559"/>
    <p:sldId id="2448" r:id="rId560"/>
    <p:sldId id="2449" r:id="rId561"/>
    <p:sldId id="2450" r:id="rId562"/>
    <p:sldId id="2451" r:id="rId563"/>
    <p:sldId id="2452" r:id="rId564"/>
    <p:sldId id="2453" r:id="rId565"/>
    <p:sldId id="2454" r:id="rId566"/>
    <p:sldId id="2455" r:id="rId567"/>
    <p:sldId id="2456" r:id="rId568"/>
    <p:sldId id="2457" r:id="rId569"/>
    <p:sldId id="2458" r:id="rId570"/>
    <p:sldId id="2459" r:id="rId571"/>
    <p:sldId id="2460" r:id="rId572"/>
    <p:sldId id="2461" r:id="rId573"/>
    <p:sldId id="2462" r:id="rId574"/>
    <p:sldId id="2463" r:id="rId575"/>
    <p:sldId id="2464" r:id="rId576"/>
    <p:sldId id="2465" r:id="rId577"/>
    <p:sldId id="2466" r:id="rId578"/>
    <p:sldId id="2467" r:id="rId579"/>
    <p:sldId id="2468" r:id="rId580"/>
    <p:sldId id="2469" r:id="rId581"/>
    <p:sldId id="2470" r:id="rId582"/>
    <p:sldId id="2471" r:id="rId583"/>
    <p:sldId id="2472" r:id="rId584"/>
    <p:sldId id="2473" r:id="rId585"/>
    <p:sldId id="2474" r:id="rId586"/>
    <p:sldId id="2475" r:id="rId587"/>
    <p:sldId id="2476" r:id="rId588"/>
    <p:sldId id="2477" r:id="rId589"/>
    <p:sldId id="2478" r:id="rId590"/>
    <p:sldId id="2479" r:id="rId591"/>
    <p:sldId id="2480" r:id="rId592"/>
    <p:sldId id="2481" r:id="rId593"/>
    <p:sldId id="2482" r:id="rId594"/>
    <p:sldId id="2483" r:id="rId595"/>
    <p:sldId id="2484" r:id="rId596"/>
    <p:sldId id="2485" r:id="rId597"/>
    <p:sldId id="2486" r:id="rId598"/>
    <p:sldId id="2487" r:id="rId599"/>
    <p:sldId id="2488" r:id="rId600"/>
    <p:sldId id="2489" r:id="rId601"/>
    <p:sldId id="2490" r:id="rId602"/>
    <p:sldId id="2491" r:id="rId603"/>
    <p:sldId id="3701" r:id="rId604"/>
    <p:sldId id="3702" r:id="rId605"/>
    <p:sldId id="3703" r:id="rId606"/>
    <p:sldId id="3704" r:id="rId607"/>
    <p:sldId id="3705" r:id="rId608"/>
    <p:sldId id="3706" r:id="rId609"/>
    <p:sldId id="3707" r:id="rId610"/>
    <p:sldId id="3708" r:id="rId611"/>
    <p:sldId id="3709" r:id="rId612"/>
    <p:sldId id="3710" r:id="rId613"/>
    <p:sldId id="3711" r:id="rId614"/>
    <p:sldId id="3712" r:id="rId615"/>
    <p:sldId id="3713" r:id="rId616"/>
    <p:sldId id="3714" r:id="rId617"/>
    <p:sldId id="3715" r:id="rId618"/>
    <p:sldId id="3716" r:id="rId619"/>
    <p:sldId id="3717" r:id="rId620"/>
    <p:sldId id="3718" r:id="rId621"/>
    <p:sldId id="3719" r:id="rId622"/>
    <p:sldId id="3720" r:id="rId623"/>
    <p:sldId id="3721" r:id="rId624"/>
    <p:sldId id="3722" r:id="rId625"/>
    <p:sldId id="3723" r:id="rId626"/>
    <p:sldId id="3724" r:id="rId627"/>
    <p:sldId id="3725" r:id="rId628"/>
    <p:sldId id="3726" r:id="rId629"/>
    <p:sldId id="3727" r:id="rId630"/>
    <p:sldId id="3728" r:id="rId631"/>
    <p:sldId id="3729" r:id="rId632"/>
    <p:sldId id="3730" r:id="rId633"/>
    <p:sldId id="3731" r:id="rId634"/>
    <p:sldId id="3732" r:id="rId635"/>
    <p:sldId id="3733" r:id="rId636"/>
    <p:sldId id="3734" r:id="rId637"/>
    <p:sldId id="3735" r:id="rId638"/>
    <p:sldId id="3736" r:id="rId639"/>
    <p:sldId id="3737" r:id="rId640"/>
    <p:sldId id="3738" r:id="rId641"/>
    <p:sldId id="3739" r:id="rId642"/>
    <p:sldId id="2492" r:id="rId643"/>
    <p:sldId id="2493" r:id="rId644"/>
    <p:sldId id="2494" r:id="rId645"/>
    <p:sldId id="2495" r:id="rId646"/>
    <p:sldId id="2496" r:id="rId647"/>
    <p:sldId id="2497" r:id="rId648"/>
    <p:sldId id="2498" r:id="rId649"/>
    <p:sldId id="2499" r:id="rId650"/>
    <p:sldId id="2500" r:id="rId651"/>
    <p:sldId id="2501" r:id="rId652"/>
    <p:sldId id="2502" r:id="rId653"/>
    <p:sldId id="2503" r:id="rId654"/>
    <p:sldId id="2504" r:id="rId655"/>
    <p:sldId id="2505" r:id="rId656"/>
    <p:sldId id="2506" r:id="rId657"/>
    <p:sldId id="2507" r:id="rId658"/>
    <p:sldId id="2508" r:id="rId659"/>
    <p:sldId id="2509" r:id="rId660"/>
    <p:sldId id="2510" r:id="rId661"/>
    <p:sldId id="2511" r:id="rId662"/>
    <p:sldId id="2512" r:id="rId663"/>
    <p:sldId id="2513" r:id="rId664"/>
    <p:sldId id="2514" r:id="rId665"/>
    <p:sldId id="2515" r:id="rId666"/>
    <p:sldId id="2516" r:id="rId667"/>
    <p:sldId id="2517" r:id="rId668"/>
    <p:sldId id="2518" r:id="rId669"/>
    <p:sldId id="2519" r:id="rId670"/>
    <p:sldId id="2520" r:id="rId671"/>
    <p:sldId id="2521" r:id="rId672"/>
    <p:sldId id="2522" r:id="rId673"/>
    <p:sldId id="2523" r:id="rId674"/>
    <p:sldId id="2524" r:id="rId675"/>
    <p:sldId id="2525" r:id="rId676"/>
    <p:sldId id="2526" r:id="rId677"/>
    <p:sldId id="2527" r:id="rId678"/>
    <p:sldId id="2528" r:id="rId679"/>
    <p:sldId id="2529" r:id="rId680"/>
    <p:sldId id="2530" r:id="rId681"/>
    <p:sldId id="2531" r:id="rId682"/>
    <p:sldId id="2532" r:id="rId683"/>
    <p:sldId id="2533" r:id="rId684"/>
    <p:sldId id="2534" r:id="rId685"/>
    <p:sldId id="2535" r:id="rId686"/>
    <p:sldId id="2536" r:id="rId687"/>
    <p:sldId id="2537" r:id="rId688"/>
    <p:sldId id="2538" r:id="rId689"/>
    <p:sldId id="2539" r:id="rId690"/>
    <p:sldId id="2540" r:id="rId691"/>
    <p:sldId id="2541" r:id="rId692"/>
    <p:sldId id="2542" r:id="rId693"/>
    <p:sldId id="2543" r:id="rId694"/>
    <p:sldId id="2544" r:id="rId695"/>
    <p:sldId id="2545" r:id="rId696"/>
    <p:sldId id="2546" r:id="rId697"/>
    <p:sldId id="2547" r:id="rId698"/>
    <p:sldId id="2548" r:id="rId699"/>
    <p:sldId id="2549" r:id="rId700"/>
    <p:sldId id="2550" r:id="rId701"/>
    <p:sldId id="2551" r:id="rId702"/>
    <p:sldId id="2552" r:id="rId703"/>
    <p:sldId id="2553" r:id="rId704"/>
    <p:sldId id="2554" r:id="rId705"/>
    <p:sldId id="2555" r:id="rId706"/>
    <p:sldId id="2556" r:id="rId707"/>
    <p:sldId id="2557" r:id="rId708"/>
    <p:sldId id="2558" r:id="rId709"/>
    <p:sldId id="2559" r:id="rId710"/>
    <p:sldId id="2560" r:id="rId711"/>
    <p:sldId id="2561" r:id="rId712"/>
    <p:sldId id="2562" r:id="rId713"/>
    <p:sldId id="2563" r:id="rId714"/>
    <p:sldId id="2564" r:id="rId715"/>
    <p:sldId id="2565" r:id="rId716"/>
    <p:sldId id="2566" r:id="rId717"/>
    <p:sldId id="2567" r:id="rId718"/>
    <p:sldId id="2568" r:id="rId719"/>
    <p:sldId id="2569" r:id="rId720"/>
    <p:sldId id="2570" r:id="rId721"/>
    <p:sldId id="2571" r:id="rId722"/>
    <p:sldId id="2572" r:id="rId723"/>
    <p:sldId id="2573" r:id="rId724"/>
    <p:sldId id="2574" r:id="rId725"/>
    <p:sldId id="2575" r:id="rId726"/>
    <p:sldId id="2576" r:id="rId727"/>
    <p:sldId id="2577" r:id="rId728"/>
    <p:sldId id="2578" r:id="rId729"/>
    <p:sldId id="2579" r:id="rId730"/>
    <p:sldId id="2580" r:id="rId731"/>
    <p:sldId id="2581" r:id="rId732"/>
    <p:sldId id="2582" r:id="rId733"/>
    <p:sldId id="2583" r:id="rId734"/>
    <p:sldId id="2584" r:id="rId735"/>
    <p:sldId id="2585" r:id="rId736"/>
    <p:sldId id="2586" r:id="rId737"/>
    <p:sldId id="2587" r:id="rId738"/>
    <p:sldId id="2588" r:id="rId739"/>
    <p:sldId id="2589" r:id="rId740"/>
    <p:sldId id="2590" r:id="rId741"/>
    <p:sldId id="2591" r:id="rId742"/>
    <p:sldId id="2592" r:id="rId743"/>
    <p:sldId id="2593" r:id="rId744"/>
    <p:sldId id="2594" r:id="rId745"/>
    <p:sldId id="2595" r:id="rId746"/>
    <p:sldId id="2596" r:id="rId747"/>
    <p:sldId id="2597" r:id="rId748"/>
    <p:sldId id="2598" r:id="rId749"/>
    <p:sldId id="2599" r:id="rId750"/>
    <p:sldId id="2600" r:id="rId751"/>
    <p:sldId id="2601" r:id="rId752"/>
    <p:sldId id="2602" r:id="rId753"/>
    <p:sldId id="2603" r:id="rId754"/>
    <p:sldId id="2604" r:id="rId755"/>
    <p:sldId id="2605" r:id="rId756"/>
    <p:sldId id="2606" r:id="rId757"/>
    <p:sldId id="2607" r:id="rId758"/>
    <p:sldId id="2608" r:id="rId759"/>
    <p:sldId id="2609" r:id="rId760"/>
    <p:sldId id="2610" r:id="rId761"/>
    <p:sldId id="2611" r:id="rId762"/>
    <p:sldId id="2612" r:id="rId763"/>
    <p:sldId id="2613" r:id="rId764"/>
    <p:sldId id="2614" r:id="rId765"/>
    <p:sldId id="2615" r:id="rId766"/>
    <p:sldId id="2616" r:id="rId767"/>
    <p:sldId id="2617" r:id="rId768"/>
    <p:sldId id="2618" r:id="rId769"/>
    <p:sldId id="2619" r:id="rId770"/>
    <p:sldId id="2620" r:id="rId771"/>
    <p:sldId id="2621" r:id="rId772"/>
    <p:sldId id="2622" r:id="rId773"/>
    <p:sldId id="2623" r:id="rId774"/>
    <p:sldId id="2624" r:id="rId775"/>
    <p:sldId id="2625" r:id="rId776"/>
    <p:sldId id="2626" r:id="rId777"/>
    <p:sldId id="2627" r:id="rId778"/>
    <p:sldId id="2628" r:id="rId779"/>
    <p:sldId id="2629" r:id="rId780"/>
    <p:sldId id="2630" r:id="rId781"/>
    <p:sldId id="2631" r:id="rId782"/>
    <p:sldId id="2632" r:id="rId783"/>
    <p:sldId id="2633" r:id="rId784"/>
    <p:sldId id="2634" r:id="rId785"/>
    <p:sldId id="2635" r:id="rId786"/>
    <p:sldId id="2636" r:id="rId787"/>
    <p:sldId id="2637" r:id="rId788"/>
    <p:sldId id="2638" r:id="rId789"/>
    <p:sldId id="2639" r:id="rId790"/>
    <p:sldId id="2640" r:id="rId791"/>
    <p:sldId id="2641" r:id="rId792"/>
    <p:sldId id="2642" r:id="rId793"/>
    <p:sldId id="2643" r:id="rId794"/>
    <p:sldId id="2644" r:id="rId795"/>
    <p:sldId id="2645" r:id="rId796"/>
    <p:sldId id="2646" r:id="rId797"/>
    <p:sldId id="2647" r:id="rId798"/>
    <p:sldId id="2648" r:id="rId799"/>
    <p:sldId id="2649" r:id="rId800"/>
    <p:sldId id="2650" r:id="rId801"/>
    <p:sldId id="2651" r:id="rId802"/>
    <p:sldId id="2652" r:id="rId803"/>
    <p:sldId id="2653" r:id="rId804"/>
    <p:sldId id="2654" r:id="rId805"/>
    <p:sldId id="2655" r:id="rId806"/>
    <p:sldId id="2656" r:id="rId807"/>
    <p:sldId id="2657" r:id="rId808"/>
    <p:sldId id="2658" r:id="rId809"/>
    <p:sldId id="2659" r:id="rId810"/>
    <p:sldId id="2660" r:id="rId811"/>
    <p:sldId id="2661" r:id="rId812"/>
    <p:sldId id="2662" r:id="rId813"/>
    <p:sldId id="2663" r:id="rId814"/>
    <p:sldId id="2664" r:id="rId815"/>
    <p:sldId id="2665" r:id="rId816"/>
    <p:sldId id="2666" r:id="rId817"/>
    <p:sldId id="2667" r:id="rId818"/>
    <p:sldId id="2668" r:id="rId819"/>
    <p:sldId id="2669" r:id="rId820"/>
    <p:sldId id="2670" r:id="rId821"/>
    <p:sldId id="2671" r:id="rId822"/>
    <p:sldId id="2672" r:id="rId823"/>
    <p:sldId id="2673" r:id="rId824"/>
    <p:sldId id="2674" r:id="rId825"/>
    <p:sldId id="2675" r:id="rId826"/>
    <p:sldId id="2676" r:id="rId827"/>
    <p:sldId id="2677" r:id="rId828"/>
    <p:sldId id="2678" r:id="rId829"/>
    <p:sldId id="2679" r:id="rId830"/>
    <p:sldId id="2680" r:id="rId831"/>
    <p:sldId id="2681" r:id="rId832"/>
    <p:sldId id="2682" r:id="rId833"/>
    <p:sldId id="2683" r:id="rId834"/>
    <p:sldId id="2684" r:id="rId835"/>
    <p:sldId id="2685" r:id="rId836"/>
    <p:sldId id="2686" r:id="rId837"/>
    <p:sldId id="2687" r:id="rId838"/>
    <p:sldId id="2688" r:id="rId839"/>
    <p:sldId id="2689" r:id="rId840"/>
    <p:sldId id="2690" r:id="rId841"/>
    <p:sldId id="2691" r:id="rId842"/>
    <p:sldId id="2692" r:id="rId843"/>
    <p:sldId id="2693" r:id="rId844"/>
    <p:sldId id="2694" r:id="rId845"/>
    <p:sldId id="2695" r:id="rId846"/>
    <p:sldId id="2696" r:id="rId847"/>
    <p:sldId id="2697" r:id="rId848"/>
    <p:sldId id="2698" r:id="rId849"/>
    <p:sldId id="2699" r:id="rId850"/>
    <p:sldId id="2700" r:id="rId851"/>
    <p:sldId id="2701" r:id="rId852"/>
    <p:sldId id="2702" r:id="rId853"/>
    <p:sldId id="2703" r:id="rId854"/>
    <p:sldId id="2704" r:id="rId855"/>
    <p:sldId id="2705" r:id="rId856"/>
    <p:sldId id="2706" r:id="rId857"/>
    <p:sldId id="2707" r:id="rId858"/>
    <p:sldId id="2708" r:id="rId859"/>
    <p:sldId id="2709" r:id="rId860"/>
    <p:sldId id="2710" r:id="rId861"/>
    <p:sldId id="2711" r:id="rId862"/>
    <p:sldId id="2712" r:id="rId863"/>
    <p:sldId id="2713" r:id="rId864"/>
    <p:sldId id="2714" r:id="rId865"/>
    <p:sldId id="2715" r:id="rId866"/>
    <p:sldId id="2716" r:id="rId867"/>
    <p:sldId id="2717" r:id="rId868"/>
    <p:sldId id="2718" r:id="rId869"/>
    <p:sldId id="2719" r:id="rId870"/>
    <p:sldId id="2720" r:id="rId871"/>
    <p:sldId id="2721" r:id="rId872"/>
    <p:sldId id="2722" r:id="rId873"/>
    <p:sldId id="2723" r:id="rId874"/>
    <p:sldId id="2724" r:id="rId875"/>
    <p:sldId id="2725" r:id="rId876"/>
    <p:sldId id="2726" r:id="rId877"/>
    <p:sldId id="2727" r:id="rId878"/>
    <p:sldId id="2728" r:id="rId879"/>
    <p:sldId id="2729" r:id="rId880"/>
    <p:sldId id="2730" r:id="rId881"/>
    <p:sldId id="2731" r:id="rId882"/>
    <p:sldId id="2732" r:id="rId883"/>
    <p:sldId id="2733" r:id="rId884"/>
    <p:sldId id="2734" r:id="rId885"/>
    <p:sldId id="2735" r:id="rId886"/>
    <p:sldId id="2736" r:id="rId887"/>
    <p:sldId id="2737" r:id="rId888"/>
    <p:sldId id="2738" r:id="rId889"/>
    <p:sldId id="2739" r:id="rId890"/>
    <p:sldId id="2740" r:id="rId891"/>
    <p:sldId id="2741" r:id="rId892"/>
    <p:sldId id="2742" r:id="rId893"/>
    <p:sldId id="2743" r:id="rId894"/>
    <p:sldId id="2744" r:id="rId895"/>
    <p:sldId id="2745" r:id="rId896"/>
    <p:sldId id="2746" r:id="rId897"/>
    <p:sldId id="2747" r:id="rId898"/>
    <p:sldId id="2748" r:id="rId899"/>
    <p:sldId id="2749" r:id="rId900"/>
    <p:sldId id="2750" r:id="rId901"/>
    <p:sldId id="2751" r:id="rId902"/>
    <p:sldId id="2752" r:id="rId903"/>
    <p:sldId id="2753" r:id="rId904"/>
    <p:sldId id="2754" r:id="rId905"/>
    <p:sldId id="2755" r:id="rId906"/>
    <p:sldId id="2756" r:id="rId907"/>
    <p:sldId id="2757" r:id="rId908"/>
    <p:sldId id="2758" r:id="rId909"/>
    <p:sldId id="2759" r:id="rId910"/>
    <p:sldId id="2760" r:id="rId911"/>
    <p:sldId id="2761" r:id="rId912"/>
    <p:sldId id="2762" r:id="rId913"/>
    <p:sldId id="2763" r:id="rId914"/>
    <p:sldId id="2764" r:id="rId915"/>
    <p:sldId id="2765" r:id="rId916"/>
    <p:sldId id="2766" r:id="rId917"/>
    <p:sldId id="2767" r:id="rId918"/>
    <p:sldId id="2768" r:id="rId919"/>
    <p:sldId id="2769" r:id="rId920"/>
    <p:sldId id="2770" r:id="rId921"/>
    <p:sldId id="2771" r:id="rId922"/>
    <p:sldId id="2772" r:id="rId923"/>
    <p:sldId id="2773" r:id="rId924"/>
    <p:sldId id="2774" r:id="rId925"/>
    <p:sldId id="2775" r:id="rId926"/>
    <p:sldId id="2776" r:id="rId927"/>
    <p:sldId id="2777" r:id="rId928"/>
    <p:sldId id="2778" r:id="rId929"/>
    <p:sldId id="2779" r:id="rId930"/>
    <p:sldId id="2780" r:id="rId931"/>
    <p:sldId id="2781" r:id="rId932"/>
    <p:sldId id="2782" r:id="rId933"/>
    <p:sldId id="2783" r:id="rId934"/>
    <p:sldId id="2784" r:id="rId935"/>
    <p:sldId id="2785" r:id="rId936"/>
    <p:sldId id="2786" r:id="rId937"/>
    <p:sldId id="2787" r:id="rId938"/>
    <p:sldId id="2788" r:id="rId939"/>
    <p:sldId id="2789" r:id="rId940"/>
    <p:sldId id="2790" r:id="rId941"/>
    <p:sldId id="2791" r:id="rId942"/>
    <p:sldId id="2792" r:id="rId943"/>
    <p:sldId id="2793" r:id="rId944"/>
    <p:sldId id="2794" r:id="rId945"/>
    <p:sldId id="2795" r:id="rId946"/>
    <p:sldId id="2796" r:id="rId947"/>
    <p:sldId id="2797" r:id="rId948"/>
    <p:sldId id="2798" r:id="rId949"/>
    <p:sldId id="2799" r:id="rId950"/>
    <p:sldId id="2800" r:id="rId951"/>
    <p:sldId id="2801" r:id="rId952"/>
    <p:sldId id="2802" r:id="rId953"/>
    <p:sldId id="2803" r:id="rId954"/>
    <p:sldId id="2804" r:id="rId955"/>
    <p:sldId id="2805" r:id="rId956"/>
    <p:sldId id="2806" r:id="rId957"/>
    <p:sldId id="2807" r:id="rId958"/>
    <p:sldId id="2808" r:id="rId959"/>
    <p:sldId id="2809" r:id="rId960"/>
    <p:sldId id="2810" r:id="rId961"/>
    <p:sldId id="2811" r:id="rId962"/>
    <p:sldId id="2812" r:id="rId963"/>
    <p:sldId id="2813" r:id="rId964"/>
    <p:sldId id="2814" r:id="rId965"/>
    <p:sldId id="2815" r:id="rId966"/>
    <p:sldId id="2816" r:id="rId967"/>
    <p:sldId id="2817" r:id="rId968"/>
    <p:sldId id="2818" r:id="rId969"/>
    <p:sldId id="2819" r:id="rId970"/>
    <p:sldId id="2820" r:id="rId971"/>
    <p:sldId id="2821" r:id="rId972"/>
    <p:sldId id="2822" r:id="rId973"/>
    <p:sldId id="2823" r:id="rId974"/>
    <p:sldId id="2824" r:id="rId975"/>
    <p:sldId id="2825" r:id="rId976"/>
    <p:sldId id="2826" r:id="rId977"/>
    <p:sldId id="2827" r:id="rId978"/>
    <p:sldId id="2828" r:id="rId979"/>
    <p:sldId id="2829" r:id="rId980"/>
    <p:sldId id="2830" r:id="rId981"/>
    <p:sldId id="2831" r:id="rId982"/>
    <p:sldId id="2832" r:id="rId983"/>
    <p:sldId id="2833" r:id="rId984"/>
    <p:sldId id="2834" r:id="rId985"/>
    <p:sldId id="2835" r:id="rId986"/>
    <p:sldId id="2836" r:id="rId987"/>
    <p:sldId id="2837" r:id="rId988"/>
    <p:sldId id="2838" r:id="rId989"/>
    <p:sldId id="2839" r:id="rId990"/>
    <p:sldId id="2840" r:id="rId991"/>
    <p:sldId id="2841" r:id="rId992"/>
    <p:sldId id="2842" r:id="rId993"/>
    <p:sldId id="2843" r:id="rId994"/>
    <p:sldId id="2844" r:id="rId995"/>
    <p:sldId id="2845" r:id="rId996"/>
    <p:sldId id="2846" r:id="rId997"/>
    <p:sldId id="2847" r:id="rId998"/>
    <p:sldId id="2848" r:id="rId999"/>
    <p:sldId id="2849" r:id="rId1000"/>
    <p:sldId id="2850" r:id="rId1001"/>
    <p:sldId id="2851" r:id="rId1002"/>
    <p:sldId id="2852" r:id="rId1003"/>
    <p:sldId id="2853" r:id="rId1004"/>
    <p:sldId id="2854" r:id="rId1005"/>
    <p:sldId id="2855" r:id="rId1006"/>
    <p:sldId id="2856" r:id="rId1007"/>
    <p:sldId id="2857" r:id="rId1008"/>
    <p:sldId id="2858" r:id="rId1009"/>
    <p:sldId id="2859" r:id="rId1010"/>
    <p:sldId id="2860" r:id="rId1011"/>
    <p:sldId id="2861" r:id="rId1012"/>
    <p:sldId id="2862" r:id="rId1013"/>
    <p:sldId id="2863" r:id="rId1014"/>
    <p:sldId id="2864" r:id="rId1015"/>
    <p:sldId id="2865" r:id="rId1016"/>
    <p:sldId id="2866" r:id="rId1017"/>
    <p:sldId id="2867" r:id="rId1018"/>
    <p:sldId id="2868" r:id="rId1019"/>
    <p:sldId id="2869" r:id="rId1020"/>
    <p:sldId id="2870" r:id="rId1021"/>
    <p:sldId id="2871" r:id="rId1022"/>
    <p:sldId id="2872" r:id="rId1023"/>
    <p:sldId id="2873" r:id="rId1024"/>
    <p:sldId id="2874" r:id="rId1025"/>
    <p:sldId id="2875" r:id="rId1026"/>
    <p:sldId id="2876" r:id="rId1027"/>
    <p:sldId id="2877" r:id="rId1028"/>
    <p:sldId id="2878" r:id="rId1029"/>
    <p:sldId id="2879" r:id="rId1030"/>
    <p:sldId id="2880" r:id="rId1031"/>
    <p:sldId id="2881" r:id="rId1032"/>
    <p:sldId id="2882" r:id="rId1033"/>
    <p:sldId id="2883" r:id="rId1034"/>
    <p:sldId id="2884" r:id="rId1035"/>
    <p:sldId id="2885" r:id="rId1036"/>
    <p:sldId id="2886" r:id="rId1037"/>
    <p:sldId id="2887" r:id="rId1038"/>
    <p:sldId id="2888" r:id="rId1039"/>
    <p:sldId id="2889" r:id="rId1040"/>
    <p:sldId id="2890" r:id="rId1041"/>
    <p:sldId id="2891" r:id="rId1042"/>
    <p:sldId id="2892" r:id="rId1043"/>
    <p:sldId id="2893" r:id="rId1044"/>
    <p:sldId id="2894" r:id="rId1045"/>
    <p:sldId id="2895" r:id="rId1046"/>
    <p:sldId id="2896" r:id="rId1047"/>
    <p:sldId id="2897" r:id="rId1048"/>
    <p:sldId id="2898" r:id="rId1049"/>
    <p:sldId id="2899" r:id="rId1050"/>
    <p:sldId id="2900" r:id="rId1051"/>
    <p:sldId id="2901" r:id="rId1052"/>
    <p:sldId id="2902" r:id="rId1053"/>
    <p:sldId id="2903" r:id="rId1054"/>
    <p:sldId id="2904" r:id="rId1055"/>
    <p:sldId id="2905" r:id="rId1056"/>
    <p:sldId id="2906" r:id="rId1057"/>
    <p:sldId id="2907" r:id="rId1058"/>
    <p:sldId id="2908" r:id="rId1059"/>
    <p:sldId id="2909" r:id="rId1060"/>
    <p:sldId id="2910" r:id="rId1061"/>
    <p:sldId id="2911" r:id="rId1062"/>
    <p:sldId id="2912" r:id="rId1063"/>
    <p:sldId id="2913" r:id="rId1064"/>
    <p:sldId id="2914" r:id="rId1065"/>
    <p:sldId id="2915" r:id="rId1066"/>
    <p:sldId id="2916" r:id="rId1067"/>
    <p:sldId id="2917" r:id="rId1068"/>
    <p:sldId id="2918" r:id="rId1069"/>
    <p:sldId id="2919" r:id="rId1070"/>
    <p:sldId id="2920" r:id="rId1071"/>
    <p:sldId id="3740" r:id="rId1072"/>
    <p:sldId id="3741" r:id="rId1073"/>
    <p:sldId id="3742" r:id="rId1074"/>
    <p:sldId id="3743" r:id="rId1075"/>
    <p:sldId id="3745" r:id="rId1076"/>
    <p:sldId id="3744" r:id="rId1077"/>
    <p:sldId id="3746" r:id="rId1078"/>
    <p:sldId id="3747" r:id="rId1079"/>
    <p:sldId id="3748" r:id="rId1080"/>
    <p:sldId id="3749" r:id="rId1081"/>
    <p:sldId id="3750" r:id="rId1082"/>
    <p:sldId id="3751" r:id="rId1083"/>
    <p:sldId id="3752" r:id="rId1084"/>
    <p:sldId id="3753" r:id="rId1085"/>
    <p:sldId id="3754" r:id="rId1086"/>
    <p:sldId id="3755" r:id="rId1087"/>
    <p:sldId id="3756" r:id="rId1088"/>
    <p:sldId id="3757" r:id="rId1089"/>
    <p:sldId id="3758" r:id="rId1090"/>
    <p:sldId id="3759" r:id="rId1091"/>
    <p:sldId id="3760" r:id="rId1092"/>
    <p:sldId id="3761" r:id="rId1093"/>
    <p:sldId id="3762" r:id="rId1094"/>
    <p:sldId id="3763" r:id="rId1095"/>
    <p:sldId id="3764" r:id="rId1096"/>
    <p:sldId id="3765" r:id="rId1097"/>
    <p:sldId id="3766" r:id="rId1098"/>
    <p:sldId id="3767" r:id="rId1099"/>
    <p:sldId id="3768" r:id="rId1100"/>
    <p:sldId id="3769" r:id="rId1101"/>
    <p:sldId id="3770" r:id="rId1102"/>
    <p:sldId id="3771" r:id="rId1103"/>
    <p:sldId id="3772" r:id="rId1104"/>
    <p:sldId id="3773" r:id="rId1105"/>
    <p:sldId id="3774" r:id="rId1106"/>
    <p:sldId id="3775" r:id="rId1107"/>
    <p:sldId id="3776" r:id="rId1108"/>
    <p:sldId id="3777" r:id="rId1109"/>
    <p:sldId id="3778" r:id="rId1110"/>
    <p:sldId id="2921" r:id="rId1111"/>
    <p:sldId id="2922" r:id="rId1112"/>
    <p:sldId id="2923" r:id="rId1113"/>
    <p:sldId id="2924" r:id="rId1114"/>
    <p:sldId id="2925" r:id="rId1115"/>
    <p:sldId id="2926" r:id="rId1116"/>
    <p:sldId id="2927" r:id="rId1117"/>
    <p:sldId id="2928" r:id="rId1118"/>
    <p:sldId id="2929" r:id="rId1119"/>
    <p:sldId id="2930" r:id="rId1120"/>
    <p:sldId id="2931" r:id="rId1121"/>
    <p:sldId id="2932" r:id="rId1122"/>
    <p:sldId id="2933" r:id="rId1123"/>
    <p:sldId id="2934" r:id="rId1124"/>
    <p:sldId id="2935" r:id="rId1125"/>
    <p:sldId id="2936" r:id="rId1126"/>
    <p:sldId id="2937" r:id="rId1127"/>
    <p:sldId id="2938" r:id="rId1128"/>
    <p:sldId id="2939" r:id="rId1129"/>
    <p:sldId id="2940" r:id="rId1130"/>
    <p:sldId id="2941" r:id="rId1131"/>
    <p:sldId id="2942" r:id="rId1132"/>
    <p:sldId id="2943" r:id="rId1133"/>
    <p:sldId id="2944" r:id="rId1134"/>
    <p:sldId id="2945" r:id="rId1135"/>
    <p:sldId id="2946" r:id="rId1136"/>
    <p:sldId id="2947" r:id="rId1137"/>
    <p:sldId id="2948" r:id="rId1138"/>
    <p:sldId id="2949" r:id="rId1139"/>
    <p:sldId id="2950" r:id="rId1140"/>
    <p:sldId id="2951" r:id="rId1141"/>
    <p:sldId id="2952" r:id="rId1142"/>
    <p:sldId id="2953" r:id="rId1143"/>
    <p:sldId id="2954" r:id="rId1144"/>
    <p:sldId id="2955" r:id="rId1145"/>
    <p:sldId id="2956" r:id="rId1146"/>
    <p:sldId id="2957" r:id="rId1147"/>
    <p:sldId id="2958" r:id="rId1148"/>
    <p:sldId id="2959" r:id="rId1149"/>
    <p:sldId id="2960" r:id="rId1150"/>
    <p:sldId id="2961" r:id="rId1151"/>
    <p:sldId id="2962" r:id="rId1152"/>
    <p:sldId id="2963" r:id="rId1153"/>
    <p:sldId id="2964" r:id="rId1154"/>
    <p:sldId id="2965" r:id="rId1155"/>
    <p:sldId id="2966" r:id="rId1156"/>
    <p:sldId id="2967" r:id="rId1157"/>
    <p:sldId id="2968" r:id="rId1158"/>
    <p:sldId id="2969" r:id="rId1159"/>
    <p:sldId id="2970" r:id="rId1160"/>
    <p:sldId id="2971" r:id="rId1161"/>
    <p:sldId id="2972" r:id="rId1162"/>
    <p:sldId id="2973" r:id="rId1163"/>
    <p:sldId id="2974" r:id="rId1164"/>
    <p:sldId id="2975" r:id="rId1165"/>
    <p:sldId id="2976" r:id="rId1166"/>
    <p:sldId id="2977" r:id="rId1167"/>
    <p:sldId id="2978" r:id="rId1168"/>
    <p:sldId id="2979" r:id="rId1169"/>
    <p:sldId id="2980" r:id="rId1170"/>
    <p:sldId id="2981" r:id="rId1171"/>
    <p:sldId id="2982" r:id="rId1172"/>
    <p:sldId id="2983" r:id="rId1173"/>
    <p:sldId id="2984" r:id="rId1174"/>
    <p:sldId id="2985" r:id="rId1175"/>
    <p:sldId id="2986" r:id="rId1176"/>
    <p:sldId id="2987" r:id="rId1177"/>
    <p:sldId id="2988" r:id="rId1178"/>
    <p:sldId id="2989" r:id="rId1179"/>
    <p:sldId id="2990" r:id="rId1180"/>
    <p:sldId id="2991" r:id="rId1181"/>
    <p:sldId id="2992" r:id="rId1182"/>
    <p:sldId id="2993" r:id="rId1183"/>
    <p:sldId id="2994" r:id="rId1184"/>
    <p:sldId id="2995" r:id="rId1185"/>
    <p:sldId id="2996" r:id="rId1186"/>
    <p:sldId id="2997" r:id="rId1187"/>
    <p:sldId id="2998" r:id="rId1188"/>
    <p:sldId id="2999" r:id="rId1189"/>
    <p:sldId id="3000" r:id="rId1190"/>
    <p:sldId id="3001" r:id="rId1191"/>
    <p:sldId id="3002" r:id="rId1192"/>
    <p:sldId id="3003" r:id="rId1193"/>
    <p:sldId id="3004" r:id="rId1194"/>
    <p:sldId id="3005" r:id="rId1195"/>
    <p:sldId id="3006" r:id="rId1196"/>
    <p:sldId id="3007" r:id="rId1197"/>
    <p:sldId id="3008" r:id="rId1198"/>
    <p:sldId id="3009" r:id="rId1199"/>
    <p:sldId id="3010" r:id="rId1200"/>
    <p:sldId id="3011" r:id="rId1201"/>
    <p:sldId id="3012" r:id="rId1202"/>
    <p:sldId id="3013" r:id="rId1203"/>
    <p:sldId id="3014" r:id="rId1204"/>
    <p:sldId id="3015" r:id="rId1205"/>
    <p:sldId id="3016" r:id="rId1206"/>
    <p:sldId id="3017" r:id="rId1207"/>
    <p:sldId id="3018" r:id="rId1208"/>
    <p:sldId id="3019" r:id="rId1209"/>
    <p:sldId id="3020" r:id="rId1210"/>
    <p:sldId id="3021" r:id="rId1211"/>
    <p:sldId id="3022" r:id="rId1212"/>
    <p:sldId id="3023" r:id="rId1213"/>
    <p:sldId id="3024" r:id="rId1214"/>
    <p:sldId id="3025" r:id="rId1215"/>
    <p:sldId id="3026" r:id="rId1216"/>
    <p:sldId id="3027" r:id="rId1217"/>
    <p:sldId id="3028" r:id="rId1218"/>
    <p:sldId id="3029" r:id="rId1219"/>
    <p:sldId id="3030" r:id="rId1220"/>
    <p:sldId id="3031" r:id="rId1221"/>
    <p:sldId id="3032" r:id="rId1222"/>
    <p:sldId id="3033" r:id="rId1223"/>
    <p:sldId id="3034" r:id="rId1224"/>
    <p:sldId id="3035" r:id="rId1225"/>
    <p:sldId id="3036" r:id="rId1226"/>
    <p:sldId id="3037" r:id="rId1227"/>
    <p:sldId id="3779" r:id="rId1228"/>
    <p:sldId id="3780" r:id="rId1229"/>
    <p:sldId id="3781" r:id="rId1230"/>
    <p:sldId id="3782" r:id="rId1231"/>
    <p:sldId id="3783" r:id="rId1232"/>
    <p:sldId id="3784" r:id="rId1233"/>
    <p:sldId id="3785" r:id="rId1234"/>
    <p:sldId id="3786" r:id="rId1235"/>
    <p:sldId id="3787" r:id="rId1236"/>
    <p:sldId id="3788" r:id="rId1237"/>
    <p:sldId id="3789" r:id="rId1238"/>
    <p:sldId id="3790" r:id="rId1239"/>
    <p:sldId id="3791" r:id="rId1240"/>
    <p:sldId id="3792" r:id="rId1241"/>
    <p:sldId id="3793" r:id="rId1242"/>
    <p:sldId id="3794" r:id="rId1243"/>
    <p:sldId id="3795" r:id="rId1244"/>
    <p:sldId id="3796" r:id="rId1245"/>
    <p:sldId id="3797" r:id="rId1246"/>
    <p:sldId id="3798" r:id="rId1247"/>
    <p:sldId id="3799" r:id="rId1248"/>
    <p:sldId id="3800" r:id="rId1249"/>
    <p:sldId id="3801" r:id="rId1250"/>
    <p:sldId id="3802" r:id="rId1251"/>
    <p:sldId id="3803" r:id="rId1252"/>
    <p:sldId id="3804" r:id="rId1253"/>
    <p:sldId id="3805" r:id="rId1254"/>
    <p:sldId id="3806" r:id="rId1255"/>
    <p:sldId id="3807" r:id="rId1256"/>
    <p:sldId id="3808" r:id="rId1257"/>
    <p:sldId id="3809" r:id="rId1258"/>
    <p:sldId id="3810" r:id="rId1259"/>
    <p:sldId id="3811" r:id="rId1260"/>
    <p:sldId id="3812" r:id="rId1261"/>
    <p:sldId id="3813" r:id="rId1262"/>
    <p:sldId id="3814" r:id="rId1263"/>
    <p:sldId id="3815" r:id="rId1264"/>
    <p:sldId id="3816" r:id="rId1265"/>
    <p:sldId id="3817" r:id="rId1266"/>
    <p:sldId id="3038" r:id="rId1267"/>
    <p:sldId id="3039" r:id="rId1268"/>
    <p:sldId id="3040" r:id="rId1269"/>
    <p:sldId id="3041" r:id="rId1270"/>
    <p:sldId id="3042" r:id="rId1271"/>
    <p:sldId id="3043" r:id="rId1272"/>
    <p:sldId id="3044" r:id="rId1273"/>
    <p:sldId id="3045" r:id="rId1274"/>
    <p:sldId id="3046" r:id="rId1275"/>
    <p:sldId id="3047" r:id="rId1276"/>
    <p:sldId id="3048" r:id="rId1277"/>
    <p:sldId id="3049" r:id="rId1278"/>
    <p:sldId id="3050" r:id="rId1279"/>
    <p:sldId id="3051" r:id="rId1280"/>
    <p:sldId id="3052" r:id="rId1281"/>
    <p:sldId id="3053" r:id="rId1282"/>
    <p:sldId id="3054" r:id="rId1283"/>
    <p:sldId id="3055" r:id="rId1284"/>
    <p:sldId id="3056" r:id="rId1285"/>
    <p:sldId id="3057" r:id="rId1286"/>
    <p:sldId id="3058" r:id="rId1287"/>
    <p:sldId id="3059" r:id="rId1288"/>
    <p:sldId id="3060" r:id="rId1289"/>
    <p:sldId id="3061" r:id="rId1290"/>
    <p:sldId id="3062" r:id="rId1291"/>
    <p:sldId id="3063" r:id="rId1292"/>
    <p:sldId id="3064" r:id="rId1293"/>
    <p:sldId id="3065" r:id="rId1294"/>
    <p:sldId id="3066" r:id="rId1295"/>
    <p:sldId id="3067" r:id="rId1296"/>
    <p:sldId id="3068" r:id="rId1297"/>
    <p:sldId id="3069" r:id="rId1298"/>
    <p:sldId id="3070" r:id="rId1299"/>
    <p:sldId id="3071" r:id="rId1300"/>
    <p:sldId id="3072" r:id="rId1301"/>
    <p:sldId id="3073" r:id="rId1302"/>
    <p:sldId id="3074" r:id="rId1303"/>
    <p:sldId id="3075" r:id="rId1304"/>
    <p:sldId id="3076" r:id="rId1305"/>
    <p:sldId id="3077" r:id="rId1306"/>
    <p:sldId id="3078" r:id="rId1307"/>
    <p:sldId id="3079" r:id="rId1308"/>
    <p:sldId id="3080" r:id="rId1309"/>
    <p:sldId id="3081" r:id="rId1310"/>
    <p:sldId id="3082" r:id="rId1311"/>
    <p:sldId id="3083" r:id="rId1312"/>
    <p:sldId id="3084" r:id="rId1313"/>
    <p:sldId id="3085" r:id="rId1314"/>
    <p:sldId id="3086" r:id="rId1315"/>
    <p:sldId id="3087" r:id="rId1316"/>
    <p:sldId id="3088" r:id="rId1317"/>
    <p:sldId id="3089" r:id="rId1318"/>
    <p:sldId id="3090" r:id="rId1319"/>
    <p:sldId id="3091" r:id="rId1320"/>
    <p:sldId id="3092" r:id="rId1321"/>
    <p:sldId id="3093" r:id="rId1322"/>
    <p:sldId id="3094" r:id="rId1323"/>
    <p:sldId id="3095" r:id="rId1324"/>
    <p:sldId id="3096" r:id="rId1325"/>
    <p:sldId id="3097" r:id="rId1326"/>
    <p:sldId id="3098" r:id="rId1327"/>
    <p:sldId id="3099" r:id="rId1328"/>
    <p:sldId id="3100" r:id="rId1329"/>
    <p:sldId id="3101" r:id="rId1330"/>
    <p:sldId id="3102" r:id="rId1331"/>
    <p:sldId id="3103" r:id="rId1332"/>
    <p:sldId id="3104" r:id="rId1333"/>
    <p:sldId id="3105" r:id="rId1334"/>
    <p:sldId id="3106" r:id="rId1335"/>
    <p:sldId id="3107" r:id="rId1336"/>
    <p:sldId id="3108" r:id="rId1337"/>
    <p:sldId id="3109" r:id="rId1338"/>
    <p:sldId id="3110" r:id="rId1339"/>
    <p:sldId id="3111" r:id="rId1340"/>
    <p:sldId id="3112" r:id="rId1341"/>
    <p:sldId id="3113" r:id="rId1342"/>
    <p:sldId id="3114" r:id="rId1343"/>
    <p:sldId id="3115" r:id="rId1344"/>
    <p:sldId id="3116" r:id="rId1345"/>
    <p:sldId id="3117" r:id="rId1346"/>
    <p:sldId id="3118" r:id="rId1347"/>
    <p:sldId id="3119" r:id="rId1348"/>
    <p:sldId id="3120" r:id="rId1349"/>
    <p:sldId id="3121" r:id="rId1350"/>
    <p:sldId id="3122" r:id="rId1351"/>
    <p:sldId id="3123" r:id="rId1352"/>
    <p:sldId id="3124" r:id="rId1353"/>
    <p:sldId id="3125" r:id="rId1354"/>
    <p:sldId id="3126" r:id="rId1355"/>
    <p:sldId id="3127" r:id="rId1356"/>
    <p:sldId id="3128" r:id="rId1357"/>
    <p:sldId id="3129" r:id="rId1358"/>
    <p:sldId id="3130" r:id="rId1359"/>
    <p:sldId id="3131" r:id="rId1360"/>
    <p:sldId id="3132" r:id="rId1361"/>
    <p:sldId id="3133" r:id="rId1362"/>
    <p:sldId id="3134" r:id="rId1363"/>
    <p:sldId id="3135" r:id="rId1364"/>
    <p:sldId id="3136" r:id="rId1365"/>
    <p:sldId id="3137" r:id="rId1366"/>
    <p:sldId id="3138" r:id="rId1367"/>
    <p:sldId id="3139" r:id="rId1368"/>
    <p:sldId id="3140" r:id="rId1369"/>
    <p:sldId id="3141" r:id="rId1370"/>
    <p:sldId id="3142" r:id="rId1371"/>
    <p:sldId id="3143" r:id="rId1372"/>
    <p:sldId id="3144" r:id="rId1373"/>
    <p:sldId id="3145" r:id="rId1374"/>
    <p:sldId id="3146" r:id="rId1375"/>
    <p:sldId id="3147" r:id="rId1376"/>
    <p:sldId id="3148" r:id="rId1377"/>
    <p:sldId id="3149" r:id="rId1378"/>
    <p:sldId id="3150" r:id="rId1379"/>
    <p:sldId id="3151" r:id="rId1380"/>
    <p:sldId id="3152" r:id="rId1381"/>
    <p:sldId id="3153" r:id="rId1382"/>
    <p:sldId id="3154" r:id="rId1383"/>
    <p:sldId id="3155" r:id="rId1384"/>
    <p:sldId id="3156" r:id="rId1385"/>
    <p:sldId id="3157" r:id="rId1386"/>
    <p:sldId id="3158" r:id="rId1387"/>
    <p:sldId id="3159" r:id="rId1388"/>
    <p:sldId id="3160" r:id="rId1389"/>
    <p:sldId id="3161" r:id="rId1390"/>
    <p:sldId id="3162" r:id="rId1391"/>
    <p:sldId id="3163" r:id="rId1392"/>
    <p:sldId id="3164" r:id="rId1393"/>
    <p:sldId id="3165" r:id="rId1394"/>
    <p:sldId id="3166" r:id="rId1395"/>
    <p:sldId id="3167" r:id="rId1396"/>
    <p:sldId id="3168" r:id="rId1397"/>
    <p:sldId id="3169" r:id="rId1398"/>
    <p:sldId id="3170" r:id="rId1399"/>
    <p:sldId id="3171" r:id="rId1400"/>
    <p:sldId id="3172" r:id="rId1401"/>
    <p:sldId id="3173" r:id="rId1402"/>
    <p:sldId id="3174" r:id="rId1403"/>
    <p:sldId id="3175" r:id="rId1404"/>
    <p:sldId id="3176" r:id="rId1405"/>
    <p:sldId id="3177" r:id="rId1406"/>
    <p:sldId id="3178" r:id="rId1407"/>
    <p:sldId id="3179" r:id="rId1408"/>
    <p:sldId id="3180" r:id="rId1409"/>
    <p:sldId id="3181" r:id="rId1410"/>
    <p:sldId id="3182" r:id="rId1411"/>
    <p:sldId id="3183" r:id="rId1412"/>
    <p:sldId id="3184" r:id="rId1413"/>
    <p:sldId id="3185" r:id="rId1414"/>
    <p:sldId id="3186" r:id="rId1415"/>
    <p:sldId id="3187" r:id="rId1416"/>
    <p:sldId id="3188" r:id="rId1417"/>
    <p:sldId id="3189" r:id="rId1418"/>
    <p:sldId id="3190" r:id="rId1419"/>
    <p:sldId id="3191" r:id="rId1420"/>
    <p:sldId id="3192" r:id="rId1421"/>
    <p:sldId id="3193" r:id="rId1422"/>
    <p:sldId id="3194" r:id="rId1423"/>
    <p:sldId id="3195" r:id="rId1424"/>
    <p:sldId id="3196" r:id="rId1425"/>
    <p:sldId id="3197" r:id="rId1426"/>
    <p:sldId id="3198" r:id="rId1427"/>
    <p:sldId id="3199" r:id="rId1428"/>
    <p:sldId id="3200" r:id="rId1429"/>
    <p:sldId id="3201" r:id="rId1430"/>
    <p:sldId id="3202" r:id="rId1431"/>
    <p:sldId id="3203" r:id="rId1432"/>
    <p:sldId id="3204" r:id="rId1433"/>
    <p:sldId id="3205" r:id="rId1434"/>
    <p:sldId id="3206" r:id="rId1435"/>
    <p:sldId id="3207" r:id="rId1436"/>
    <p:sldId id="3208" r:id="rId1437"/>
    <p:sldId id="3209" r:id="rId1438"/>
    <p:sldId id="3210" r:id="rId1439"/>
    <p:sldId id="3211" r:id="rId1440"/>
    <p:sldId id="3212" r:id="rId1441"/>
    <p:sldId id="3213" r:id="rId1442"/>
    <p:sldId id="3214" r:id="rId1443"/>
    <p:sldId id="3215" r:id="rId1444"/>
    <p:sldId id="3216" r:id="rId1445"/>
    <p:sldId id="3217" r:id="rId1446"/>
    <p:sldId id="3218" r:id="rId1447"/>
    <p:sldId id="3219" r:id="rId1448"/>
    <p:sldId id="3220" r:id="rId1449"/>
    <p:sldId id="3221" r:id="rId1450"/>
    <p:sldId id="3222" r:id="rId1451"/>
    <p:sldId id="3223" r:id="rId1452"/>
    <p:sldId id="3224" r:id="rId1453"/>
    <p:sldId id="3225" r:id="rId1454"/>
    <p:sldId id="3226" r:id="rId1455"/>
    <p:sldId id="3227" r:id="rId1456"/>
    <p:sldId id="3228" r:id="rId1457"/>
    <p:sldId id="3229" r:id="rId1458"/>
    <p:sldId id="3230" r:id="rId1459"/>
    <p:sldId id="3231" r:id="rId1460"/>
    <p:sldId id="3232" r:id="rId1461"/>
    <p:sldId id="3233" r:id="rId1462"/>
    <p:sldId id="3234" r:id="rId1463"/>
    <p:sldId id="3235" r:id="rId1464"/>
    <p:sldId id="3236" r:id="rId1465"/>
    <p:sldId id="3237" r:id="rId1466"/>
    <p:sldId id="3238" r:id="rId1467"/>
    <p:sldId id="3239" r:id="rId1468"/>
    <p:sldId id="3240" r:id="rId1469"/>
    <p:sldId id="3241" r:id="rId1470"/>
    <p:sldId id="3242" r:id="rId1471"/>
    <p:sldId id="3243" r:id="rId1472"/>
    <p:sldId id="3244" r:id="rId1473"/>
    <p:sldId id="3245" r:id="rId1474"/>
    <p:sldId id="3246" r:id="rId1475"/>
    <p:sldId id="3247" r:id="rId1476"/>
    <p:sldId id="3248" r:id="rId1477"/>
    <p:sldId id="3249" r:id="rId1478"/>
    <p:sldId id="3250" r:id="rId1479"/>
    <p:sldId id="3251" r:id="rId1480"/>
    <p:sldId id="3252" r:id="rId1481"/>
    <p:sldId id="3253" r:id="rId1482"/>
    <p:sldId id="3254" r:id="rId1483"/>
    <p:sldId id="3255" r:id="rId1484"/>
    <p:sldId id="3256" r:id="rId1485"/>
    <p:sldId id="3257" r:id="rId1486"/>
    <p:sldId id="3258" r:id="rId1487"/>
    <p:sldId id="3259" r:id="rId1488"/>
    <p:sldId id="3260" r:id="rId1489"/>
    <p:sldId id="3261" r:id="rId1490"/>
    <p:sldId id="3262" r:id="rId1491"/>
    <p:sldId id="3263" r:id="rId1492"/>
    <p:sldId id="3264" r:id="rId1493"/>
    <p:sldId id="3265" r:id="rId1494"/>
    <p:sldId id="3266" r:id="rId1495"/>
    <p:sldId id="3267" r:id="rId1496"/>
    <p:sldId id="3268" r:id="rId1497"/>
    <p:sldId id="3269" r:id="rId1498"/>
    <p:sldId id="3270" r:id="rId1499"/>
    <p:sldId id="3271" r:id="rId1500"/>
    <p:sldId id="3272" r:id="rId1501"/>
    <p:sldId id="3273" r:id="rId1502"/>
    <p:sldId id="3274" r:id="rId1503"/>
    <p:sldId id="3275" r:id="rId1504"/>
    <p:sldId id="3276" r:id="rId1505"/>
    <p:sldId id="3277" r:id="rId1506"/>
    <p:sldId id="3278" r:id="rId1507"/>
    <p:sldId id="3279" r:id="rId1508"/>
    <p:sldId id="3280" r:id="rId1509"/>
    <p:sldId id="3281" r:id="rId1510"/>
    <p:sldId id="3282" r:id="rId1511"/>
    <p:sldId id="3283" r:id="rId1512"/>
    <p:sldId id="3284" r:id="rId1513"/>
    <p:sldId id="3285" r:id="rId1514"/>
    <p:sldId id="3286" r:id="rId1515"/>
    <p:sldId id="3287" r:id="rId1516"/>
    <p:sldId id="3288" r:id="rId1517"/>
    <p:sldId id="3289" r:id="rId1518"/>
    <p:sldId id="3290" r:id="rId1519"/>
    <p:sldId id="3291" r:id="rId1520"/>
    <p:sldId id="3292" r:id="rId1521"/>
    <p:sldId id="3293" r:id="rId1522"/>
    <p:sldId id="3294" r:id="rId1523"/>
    <p:sldId id="3295" r:id="rId1524"/>
    <p:sldId id="3296" r:id="rId1525"/>
    <p:sldId id="3297" r:id="rId1526"/>
    <p:sldId id="3298" r:id="rId1527"/>
    <p:sldId id="3299" r:id="rId1528"/>
    <p:sldId id="3300" r:id="rId1529"/>
    <p:sldId id="3301" r:id="rId1530"/>
    <p:sldId id="3302" r:id="rId1531"/>
    <p:sldId id="3303" r:id="rId1532"/>
    <p:sldId id="3304" r:id="rId1533"/>
    <p:sldId id="3305" r:id="rId1534"/>
    <p:sldId id="3306" r:id="rId1535"/>
    <p:sldId id="3307" r:id="rId1536"/>
    <p:sldId id="3308" r:id="rId1537"/>
    <p:sldId id="3309" r:id="rId1538"/>
    <p:sldId id="3310" r:id="rId1539"/>
    <p:sldId id="3311" r:id="rId1540"/>
    <p:sldId id="3312" r:id="rId1541"/>
    <p:sldId id="3313" r:id="rId1542"/>
    <p:sldId id="3314" r:id="rId1543"/>
    <p:sldId id="3315" r:id="rId1544"/>
    <p:sldId id="3316" r:id="rId1545"/>
    <p:sldId id="3317" r:id="rId1546"/>
    <p:sldId id="3318" r:id="rId1547"/>
    <p:sldId id="3319" r:id="rId1548"/>
    <p:sldId id="3320" r:id="rId1549"/>
    <p:sldId id="3321" r:id="rId1550"/>
    <p:sldId id="3322" r:id="rId1551"/>
    <p:sldId id="3323" r:id="rId1552"/>
    <p:sldId id="3324" r:id="rId1553"/>
    <p:sldId id="3325" r:id="rId1554"/>
    <p:sldId id="3326" r:id="rId1555"/>
    <p:sldId id="3327" r:id="rId1556"/>
    <p:sldId id="3328" r:id="rId1557"/>
    <p:sldId id="3329" r:id="rId1558"/>
    <p:sldId id="3330" r:id="rId1559"/>
    <p:sldId id="3331" r:id="rId1560"/>
    <p:sldId id="3332" r:id="rId1561"/>
    <p:sldId id="3333" r:id="rId1562"/>
    <p:sldId id="3334" r:id="rId1563"/>
    <p:sldId id="3335" r:id="rId1564"/>
    <p:sldId id="3336" r:id="rId1565"/>
    <p:sldId id="3337" r:id="rId1566"/>
    <p:sldId id="3338" r:id="rId1567"/>
    <p:sldId id="3339" r:id="rId1568"/>
    <p:sldId id="3340" r:id="rId1569"/>
    <p:sldId id="3341" r:id="rId1570"/>
    <p:sldId id="3342" r:id="rId1571"/>
    <p:sldId id="3343" r:id="rId1572"/>
    <p:sldId id="3344" r:id="rId1573"/>
    <p:sldId id="3345" r:id="rId1574"/>
    <p:sldId id="3346" r:id="rId1575"/>
    <p:sldId id="3347" r:id="rId1576"/>
    <p:sldId id="3348" r:id="rId1577"/>
    <p:sldId id="3349" r:id="rId1578"/>
    <p:sldId id="3350" r:id="rId1579"/>
    <p:sldId id="3351" r:id="rId1580"/>
    <p:sldId id="3352" r:id="rId1581"/>
    <p:sldId id="3353" r:id="rId1582"/>
    <p:sldId id="3354" r:id="rId1583"/>
    <p:sldId id="3355" r:id="rId1584"/>
    <p:sldId id="3356" r:id="rId1585"/>
    <p:sldId id="3357" r:id="rId1586"/>
    <p:sldId id="3358" r:id="rId1587"/>
    <p:sldId id="3359" r:id="rId1588"/>
    <p:sldId id="3360" r:id="rId1589"/>
    <p:sldId id="3361" r:id="rId1590"/>
    <p:sldId id="3362" r:id="rId1591"/>
    <p:sldId id="3363" r:id="rId1592"/>
    <p:sldId id="3364" r:id="rId1593"/>
    <p:sldId id="3365" r:id="rId1594"/>
    <p:sldId id="3366" r:id="rId1595"/>
    <p:sldId id="3367" r:id="rId1596"/>
    <p:sldId id="3368" r:id="rId1597"/>
    <p:sldId id="3369" r:id="rId1598"/>
    <p:sldId id="3370" r:id="rId1599"/>
    <p:sldId id="3371" r:id="rId1600"/>
    <p:sldId id="3372" r:id="rId1601"/>
    <p:sldId id="3373" r:id="rId1602"/>
    <p:sldId id="3374" r:id="rId1603"/>
    <p:sldId id="3375" r:id="rId1604"/>
    <p:sldId id="3376" r:id="rId1605"/>
    <p:sldId id="3377" r:id="rId1606"/>
    <p:sldId id="3378" r:id="rId1607"/>
    <p:sldId id="3379" r:id="rId1608"/>
    <p:sldId id="3380" r:id="rId1609"/>
    <p:sldId id="3381" r:id="rId1610"/>
    <p:sldId id="3382" r:id="rId1611"/>
    <p:sldId id="3383" r:id="rId1612"/>
    <p:sldId id="3384" r:id="rId1613"/>
    <p:sldId id="3385" r:id="rId1614"/>
    <p:sldId id="3386" r:id="rId1615"/>
    <p:sldId id="3387" r:id="rId1616"/>
    <p:sldId id="3388" r:id="rId1617"/>
    <p:sldId id="3389" r:id="rId1618"/>
    <p:sldId id="3390" r:id="rId1619"/>
    <p:sldId id="3391" r:id="rId1620"/>
    <p:sldId id="3392" r:id="rId1621"/>
    <p:sldId id="3393" r:id="rId1622"/>
    <p:sldId id="3394" r:id="rId1623"/>
    <p:sldId id="3395" r:id="rId1624"/>
    <p:sldId id="3396" r:id="rId1625"/>
    <p:sldId id="3397" r:id="rId1626"/>
    <p:sldId id="3398" r:id="rId1627"/>
    <p:sldId id="3399" r:id="rId1628"/>
    <p:sldId id="3400" r:id="rId1629"/>
    <p:sldId id="3401" r:id="rId1630"/>
    <p:sldId id="3402" r:id="rId1631"/>
    <p:sldId id="3403" r:id="rId1632"/>
    <p:sldId id="3404" r:id="rId1633"/>
    <p:sldId id="3405" r:id="rId1634"/>
    <p:sldId id="3406" r:id="rId1635"/>
    <p:sldId id="3407" r:id="rId1636"/>
    <p:sldId id="3408" r:id="rId1637"/>
    <p:sldId id="3409" r:id="rId1638"/>
    <p:sldId id="3410" r:id="rId1639"/>
    <p:sldId id="3411" r:id="rId1640"/>
    <p:sldId id="3412" r:id="rId1641"/>
    <p:sldId id="3413" r:id="rId1642"/>
    <p:sldId id="3414" r:id="rId1643"/>
    <p:sldId id="3415" r:id="rId1644"/>
    <p:sldId id="3416" r:id="rId1645"/>
    <p:sldId id="3417" r:id="rId1646"/>
    <p:sldId id="3418" r:id="rId1647"/>
    <p:sldId id="3419" r:id="rId1648"/>
    <p:sldId id="3420" r:id="rId1649"/>
    <p:sldId id="3421" r:id="rId1650"/>
    <p:sldId id="3422" r:id="rId1651"/>
    <p:sldId id="3423" r:id="rId1652"/>
    <p:sldId id="3424" r:id="rId1653"/>
    <p:sldId id="3425" r:id="rId1654"/>
    <p:sldId id="3426" r:id="rId1655"/>
    <p:sldId id="3427" r:id="rId1656"/>
    <p:sldId id="3428" r:id="rId1657"/>
    <p:sldId id="3429" r:id="rId1658"/>
    <p:sldId id="3430" r:id="rId1659"/>
    <p:sldId id="3431" r:id="rId1660"/>
    <p:sldId id="3432" r:id="rId1661"/>
    <p:sldId id="3433" r:id="rId1662"/>
    <p:sldId id="3434" r:id="rId1663"/>
    <p:sldId id="3435" r:id="rId1664"/>
    <p:sldId id="3436" r:id="rId1665"/>
    <p:sldId id="3437" r:id="rId1666"/>
    <p:sldId id="3438" r:id="rId1667"/>
    <p:sldId id="3439" r:id="rId1668"/>
    <p:sldId id="3440" r:id="rId1669"/>
    <p:sldId id="3441" r:id="rId1670"/>
    <p:sldId id="3442" r:id="rId1671"/>
    <p:sldId id="3443" r:id="rId1672"/>
    <p:sldId id="3444" r:id="rId1673"/>
    <p:sldId id="3445" r:id="rId1674"/>
    <p:sldId id="3446" r:id="rId1675"/>
    <p:sldId id="3447" r:id="rId1676"/>
    <p:sldId id="3448" r:id="rId1677"/>
    <p:sldId id="3449" r:id="rId1678"/>
    <p:sldId id="3450" r:id="rId1679"/>
    <p:sldId id="3451" r:id="rId1680"/>
    <p:sldId id="3452" r:id="rId1681"/>
    <p:sldId id="3453" r:id="rId1682"/>
    <p:sldId id="3454" r:id="rId1683"/>
    <p:sldId id="3455" r:id="rId1684"/>
    <p:sldId id="3456" r:id="rId1685"/>
    <p:sldId id="3457" r:id="rId1686"/>
    <p:sldId id="3458" r:id="rId1687"/>
    <p:sldId id="3459" r:id="rId1688"/>
    <p:sldId id="3460" r:id="rId1689"/>
    <p:sldId id="3461" r:id="rId1690"/>
    <p:sldId id="3462" r:id="rId1691"/>
    <p:sldId id="3463" r:id="rId1692"/>
    <p:sldId id="3464" r:id="rId1693"/>
    <p:sldId id="3465" r:id="rId1694"/>
    <p:sldId id="3466" r:id="rId1695"/>
    <p:sldId id="3467" r:id="rId1696"/>
    <p:sldId id="3468" r:id="rId1697"/>
    <p:sldId id="3469" r:id="rId1698"/>
    <p:sldId id="3470" r:id="rId1699"/>
    <p:sldId id="3471" r:id="rId1700"/>
    <p:sldId id="3472" r:id="rId1701"/>
    <p:sldId id="3473" r:id="rId1702"/>
    <p:sldId id="3474" r:id="rId1703"/>
    <p:sldId id="3475" r:id="rId1704"/>
    <p:sldId id="3476" r:id="rId1705"/>
    <p:sldId id="3477" r:id="rId1706"/>
    <p:sldId id="3478" r:id="rId1707"/>
    <p:sldId id="3479" r:id="rId1708"/>
    <p:sldId id="3480" r:id="rId1709"/>
    <p:sldId id="3481" r:id="rId1710"/>
    <p:sldId id="3482" r:id="rId1711"/>
    <p:sldId id="3483" r:id="rId1712"/>
    <p:sldId id="3484" r:id="rId1713"/>
    <p:sldId id="3485" r:id="rId1714"/>
    <p:sldId id="3486" r:id="rId1715"/>
    <p:sldId id="3487" r:id="rId1716"/>
    <p:sldId id="3488" r:id="rId1717"/>
    <p:sldId id="3489" r:id="rId1718"/>
    <p:sldId id="3490" r:id="rId1719"/>
    <p:sldId id="3491" r:id="rId1720"/>
    <p:sldId id="3492" r:id="rId1721"/>
    <p:sldId id="3493" r:id="rId1722"/>
    <p:sldId id="3494" r:id="rId1723"/>
    <p:sldId id="3495" r:id="rId1724"/>
    <p:sldId id="3496" r:id="rId1725"/>
    <p:sldId id="3497" r:id="rId1726"/>
    <p:sldId id="3498" r:id="rId1727"/>
    <p:sldId id="3499" r:id="rId1728"/>
    <p:sldId id="3500" r:id="rId1729"/>
    <p:sldId id="3501" r:id="rId1730"/>
    <p:sldId id="3502" r:id="rId1731"/>
    <p:sldId id="3503" r:id="rId1732"/>
    <p:sldId id="3504" r:id="rId1733"/>
    <p:sldId id="3505" r:id="rId1734"/>
    <p:sldId id="3506" r:id="rId1735"/>
    <p:sldId id="3507" r:id="rId1736"/>
    <p:sldId id="3508" r:id="rId1737"/>
    <p:sldId id="3509" r:id="rId1738"/>
    <p:sldId id="3510" r:id="rId1739"/>
    <p:sldId id="3511" r:id="rId1740"/>
    <p:sldId id="3512" r:id="rId1741"/>
    <p:sldId id="3513" r:id="rId1742"/>
    <p:sldId id="3514" r:id="rId1743"/>
    <p:sldId id="3515" r:id="rId1744"/>
    <p:sldId id="3516" r:id="rId1745"/>
    <p:sldId id="3517" r:id="rId1746"/>
    <p:sldId id="3518" r:id="rId1747"/>
    <p:sldId id="3519" r:id="rId1748"/>
    <p:sldId id="3520" r:id="rId1749"/>
    <p:sldId id="3521" r:id="rId1750"/>
    <p:sldId id="3522" r:id="rId1751"/>
    <p:sldId id="3523" r:id="rId1752"/>
    <p:sldId id="3524" r:id="rId1753"/>
    <p:sldId id="3525" r:id="rId1754"/>
    <p:sldId id="3526" r:id="rId1755"/>
    <p:sldId id="3527" r:id="rId1756"/>
    <p:sldId id="3528" r:id="rId1757"/>
    <p:sldId id="3529" r:id="rId1758"/>
    <p:sldId id="3530" r:id="rId1759"/>
    <p:sldId id="3531" r:id="rId1760"/>
    <p:sldId id="3532" r:id="rId1761"/>
    <p:sldId id="3533" r:id="rId1762"/>
    <p:sldId id="3534" r:id="rId1763"/>
    <p:sldId id="3535" r:id="rId1764"/>
    <p:sldId id="3536" r:id="rId1765"/>
    <p:sldId id="3537" r:id="rId1766"/>
    <p:sldId id="3538" r:id="rId1767"/>
    <p:sldId id="3539" r:id="rId1768"/>
    <p:sldId id="3540" r:id="rId1769"/>
    <p:sldId id="3541" r:id="rId1770"/>
    <p:sldId id="3542" r:id="rId1771"/>
    <p:sldId id="3543" r:id="rId1772"/>
    <p:sldId id="3544" r:id="rId1773"/>
    <p:sldId id="3545" r:id="rId1774"/>
    <p:sldId id="3546" r:id="rId1775"/>
    <p:sldId id="3547" r:id="rId1776"/>
    <p:sldId id="3548" r:id="rId1777"/>
    <p:sldId id="3549" r:id="rId1778"/>
    <p:sldId id="3550" r:id="rId1779"/>
    <p:sldId id="3551" r:id="rId1780"/>
    <p:sldId id="3552" r:id="rId1781"/>
    <p:sldId id="3553" r:id="rId1782"/>
    <p:sldId id="3554" r:id="rId1783"/>
    <p:sldId id="3555" r:id="rId1784"/>
    <p:sldId id="3556" r:id="rId1785"/>
    <p:sldId id="3557" r:id="rId1786"/>
    <p:sldId id="3558" r:id="rId1787"/>
    <p:sldId id="3559" r:id="rId1788"/>
    <p:sldId id="3560" r:id="rId1789"/>
    <p:sldId id="3561" r:id="rId1790"/>
    <p:sldId id="3562" r:id="rId1791"/>
    <p:sldId id="3563" r:id="rId1792"/>
    <p:sldId id="3564" r:id="rId1793"/>
    <p:sldId id="3565" r:id="rId1794"/>
    <p:sldId id="3566" r:id="rId1795"/>
    <p:sldId id="3567" r:id="rId1796"/>
    <p:sldId id="3568" r:id="rId1797"/>
    <p:sldId id="3569" r:id="rId1798"/>
    <p:sldId id="3570" r:id="rId1799"/>
    <p:sldId id="3571" r:id="rId1800"/>
    <p:sldId id="3572" r:id="rId1801"/>
    <p:sldId id="3573" r:id="rId1802"/>
    <p:sldId id="3574" r:id="rId1803"/>
    <p:sldId id="3575" r:id="rId1804"/>
    <p:sldId id="3576" r:id="rId1805"/>
    <p:sldId id="3577" r:id="rId1806"/>
    <p:sldId id="3578" r:id="rId1807"/>
    <p:sldId id="3579" r:id="rId1808"/>
    <p:sldId id="3580" r:id="rId1809"/>
    <p:sldId id="3581" r:id="rId1810"/>
    <p:sldId id="3582" r:id="rId1811"/>
    <p:sldId id="3583" r:id="rId1812"/>
    <p:sldId id="3584" r:id="rId1813"/>
    <p:sldId id="3585" r:id="rId1814"/>
    <p:sldId id="3586" r:id="rId1815"/>
    <p:sldId id="3587" r:id="rId1816"/>
    <p:sldId id="3588" r:id="rId1817"/>
    <p:sldId id="3589" r:id="rId1818"/>
    <p:sldId id="3590" r:id="rId1819"/>
    <p:sldId id="3591" r:id="rId1820"/>
    <p:sldId id="3592" r:id="rId1821"/>
    <p:sldId id="3593" r:id="rId1822"/>
    <p:sldId id="3594" r:id="rId1823"/>
    <p:sldId id="3595" r:id="rId1824"/>
    <p:sldId id="3596" r:id="rId1825"/>
    <p:sldId id="3597" r:id="rId1826"/>
    <p:sldId id="3598" r:id="rId1827"/>
    <p:sldId id="3599" r:id="rId1828"/>
    <p:sldId id="3600" r:id="rId1829"/>
    <p:sldId id="3601" r:id="rId1830"/>
    <p:sldId id="3602" r:id="rId1831"/>
    <p:sldId id="3603" r:id="rId1832"/>
    <p:sldId id="3604" r:id="rId1833"/>
    <p:sldId id="3605" r:id="rId1834"/>
    <p:sldId id="3606" r:id="rId1835"/>
    <p:sldId id="3607" r:id="rId1836"/>
    <p:sldId id="3608" r:id="rId1837"/>
    <p:sldId id="3609" r:id="rId1838"/>
    <p:sldId id="3610" r:id="rId1839"/>
    <p:sldId id="3611" r:id="rId1840"/>
    <p:sldId id="3612" r:id="rId1841"/>
    <p:sldId id="3613" r:id="rId1842"/>
    <p:sldId id="3614" r:id="rId1843"/>
    <p:sldId id="3615" r:id="rId1844"/>
    <p:sldId id="3616" r:id="rId1845"/>
    <p:sldId id="3617" r:id="rId1846"/>
    <p:sldId id="3618" r:id="rId1847"/>
    <p:sldId id="3619" r:id="rId1848"/>
    <p:sldId id="3620" r:id="rId1849"/>
    <p:sldId id="3621" r:id="rId1850"/>
    <p:sldId id="3622" r:id="rId1851"/>
    <p:sldId id="3623" r:id="rId1852"/>
    <p:sldId id="3624" r:id="rId1853"/>
    <p:sldId id="3625" r:id="rId1854"/>
    <p:sldId id="3626" r:id="rId1855"/>
    <p:sldId id="3627" r:id="rId1856"/>
    <p:sldId id="3628" r:id="rId1857"/>
    <p:sldId id="3629" r:id="rId1858"/>
    <p:sldId id="3630" r:id="rId1859"/>
    <p:sldId id="3631" r:id="rId1860"/>
    <p:sldId id="3632" r:id="rId1861"/>
    <p:sldId id="3633" r:id="rId1862"/>
    <p:sldId id="3634" r:id="rId1863"/>
    <p:sldId id="3635" r:id="rId1864"/>
    <p:sldId id="3636" r:id="rId1865"/>
    <p:sldId id="3637" r:id="rId1866"/>
    <p:sldId id="3638" r:id="rId1867"/>
    <p:sldId id="3639" r:id="rId1868"/>
    <p:sldId id="3640" r:id="rId1869"/>
    <p:sldId id="3641" r:id="rId1870"/>
    <p:sldId id="3642" r:id="rId1871"/>
    <p:sldId id="3643" r:id="rId1872"/>
    <p:sldId id="3644" r:id="rId1873"/>
    <p:sldId id="3645" r:id="rId1874"/>
    <p:sldId id="3646" r:id="rId1875"/>
    <p:sldId id="3647" r:id="rId1876"/>
    <p:sldId id="3648" r:id="rId1877"/>
    <p:sldId id="3649" r:id="rId1878"/>
    <p:sldId id="3650" r:id="rId1879"/>
    <p:sldId id="3651" r:id="rId1880"/>
    <p:sldId id="3652" r:id="rId1881"/>
    <p:sldId id="3653" r:id="rId1882"/>
    <p:sldId id="3654" r:id="rId1883"/>
    <p:sldId id="3655" r:id="rId1884"/>
    <p:sldId id="3656" r:id="rId1885"/>
    <p:sldId id="3657" r:id="rId1886"/>
    <p:sldId id="3658" r:id="rId1887"/>
    <p:sldId id="3659" r:id="rId1888"/>
    <p:sldId id="3660" r:id="rId1889"/>
    <p:sldId id="3661" r:id="rId1890"/>
  </p:sldIdLst>
  <p:sldSz cx="12192000" cy="6858000"/>
  <p:notesSz cx="6858000" cy="9144000"/>
  <p:photoAlbum layout="1pic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3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-90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522" Type="http://schemas.openxmlformats.org/officeDocument/2006/relationships/slide" Target="slides/slide1521.xml"/><Relationship Id="rId1827" Type="http://schemas.openxmlformats.org/officeDocument/2006/relationships/slide" Target="slides/slide1826.xml"/><Relationship Id="rId21" Type="http://schemas.openxmlformats.org/officeDocument/2006/relationships/slide" Target="slides/slide20.xml"/><Relationship Id="rId170" Type="http://schemas.openxmlformats.org/officeDocument/2006/relationships/slide" Target="slides/slide169.xml"/><Relationship Id="rId268" Type="http://schemas.openxmlformats.org/officeDocument/2006/relationships/slide" Target="slides/slide267.xml"/><Relationship Id="rId475" Type="http://schemas.openxmlformats.org/officeDocument/2006/relationships/slide" Target="slides/slide474.xml"/><Relationship Id="rId682" Type="http://schemas.openxmlformats.org/officeDocument/2006/relationships/slide" Target="slides/slide681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542" Type="http://schemas.openxmlformats.org/officeDocument/2006/relationships/slide" Target="slides/slide541.xml"/><Relationship Id="rId987" Type="http://schemas.openxmlformats.org/officeDocument/2006/relationships/slide" Target="slides/slide986.xml"/><Relationship Id="rId1172" Type="http://schemas.openxmlformats.org/officeDocument/2006/relationships/slide" Target="slides/slide1171.xml"/><Relationship Id="rId402" Type="http://schemas.openxmlformats.org/officeDocument/2006/relationships/slide" Target="slides/slide401.xml"/><Relationship Id="rId847" Type="http://schemas.openxmlformats.org/officeDocument/2006/relationships/slide" Target="slides/slide846.xml"/><Relationship Id="rId1032" Type="http://schemas.openxmlformats.org/officeDocument/2006/relationships/slide" Target="slides/slide1031.xml"/><Relationship Id="rId1477" Type="http://schemas.openxmlformats.org/officeDocument/2006/relationships/slide" Target="slides/slide1476.xml"/><Relationship Id="rId1684" Type="http://schemas.openxmlformats.org/officeDocument/2006/relationships/slide" Target="slides/slide1683.xml"/><Relationship Id="rId1891" Type="http://schemas.openxmlformats.org/officeDocument/2006/relationships/presProps" Target="presProps.xml"/><Relationship Id="rId707" Type="http://schemas.openxmlformats.org/officeDocument/2006/relationships/slide" Target="slides/slide706.xml"/><Relationship Id="rId914" Type="http://schemas.openxmlformats.org/officeDocument/2006/relationships/slide" Target="slides/slide913.xml"/><Relationship Id="rId1337" Type="http://schemas.openxmlformats.org/officeDocument/2006/relationships/slide" Target="slides/slide1336.xml"/><Relationship Id="rId1544" Type="http://schemas.openxmlformats.org/officeDocument/2006/relationships/slide" Target="slides/slide1543.xml"/><Relationship Id="rId1751" Type="http://schemas.openxmlformats.org/officeDocument/2006/relationships/slide" Target="slides/slide1750.xml"/><Relationship Id="rId43" Type="http://schemas.openxmlformats.org/officeDocument/2006/relationships/slide" Target="slides/slide42.xml"/><Relationship Id="rId1404" Type="http://schemas.openxmlformats.org/officeDocument/2006/relationships/slide" Target="slides/slide1403.xml"/><Relationship Id="rId1611" Type="http://schemas.openxmlformats.org/officeDocument/2006/relationships/slide" Target="slides/slide1610.xml"/><Relationship Id="rId1849" Type="http://schemas.openxmlformats.org/officeDocument/2006/relationships/slide" Target="slides/slide1848.xml"/><Relationship Id="rId192" Type="http://schemas.openxmlformats.org/officeDocument/2006/relationships/slide" Target="slides/slide191.xml"/><Relationship Id="rId1709" Type="http://schemas.openxmlformats.org/officeDocument/2006/relationships/slide" Target="slides/slide1708.xml"/><Relationship Id="rId497" Type="http://schemas.openxmlformats.org/officeDocument/2006/relationships/slide" Target="slides/slide496.xml"/><Relationship Id="rId357" Type="http://schemas.openxmlformats.org/officeDocument/2006/relationships/slide" Target="slides/slide356.xml"/><Relationship Id="rId1194" Type="http://schemas.openxmlformats.org/officeDocument/2006/relationships/slide" Target="slides/slide1193.xml"/><Relationship Id="rId217" Type="http://schemas.openxmlformats.org/officeDocument/2006/relationships/slide" Target="slides/slide216.xml"/><Relationship Id="rId564" Type="http://schemas.openxmlformats.org/officeDocument/2006/relationships/slide" Target="slides/slide563.xml"/><Relationship Id="rId771" Type="http://schemas.openxmlformats.org/officeDocument/2006/relationships/slide" Target="slides/slide770.xml"/><Relationship Id="rId869" Type="http://schemas.openxmlformats.org/officeDocument/2006/relationships/slide" Target="slides/slide868.xml"/><Relationship Id="rId1499" Type="http://schemas.openxmlformats.org/officeDocument/2006/relationships/slide" Target="slides/slide1498.xml"/><Relationship Id="rId424" Type="http://schemas.openxmlformats.org/officeDocument/2006/relationships/slide" Target="slides/slide423.xml"/><Relationship Id="rId631" Type="http://schemas.openxmlformats.org/officeDocument/2006/relationships/slide" Target="slides/slide630.xml"/><Relationship Id="rId729" Type="http://schemas.openxmlformats.org/officeDocument/2006/relationships/slide" Target="slides/slide728.xml"/><Relationship Id="rId1054" Type="http://schemas.openxmlformats.org/officeDocument/2006/relationships/slide" Target="slides/slide1053.xml"/><Relationship Id="rId1261" Type="http://schemas.openxmlformats.org/officeDocument/2006/relationships/slide" Target="slides/slide1260.xml"/><Relationship Id="rId1359" Type="http://schemas.openxmlformats.org/officeDocument/2006/relationships/slide" Target="slides/slide1358.xml"/><Relationship Id="rId936" Type="http://schemas.openxmlformats.org/officeDocument/2006/relationships/slide" Target="slides/slide935.xml"/><Relationship Id="rId1121" Type="http://schemas.openxmlformats.org/officeDocument/2006/relationships/slide" Target="slides/slide1120.xml"/><Relationship Id="rId1219" Type="http://schemas.openxmlformats.org/officeDocument/2006/relationships/slide" Target="slides/slide1218.xml"/><Relationship Id="rId1566" Type="http://schemas.openxmlformats.org/officeDocument/2006/relationships/slide" Target="slides/slide1565.xml"/><Relationship Id="rId1773" Type="http://schemas.openxmlformats.org/officeDocument/2006/relationships/slide" Target="slides/slide1772.xml"/><Relationship Id="rId65" Type="http://schemas.openxmlformats.org/officeDocument/2006/relationships/slide" Target="slides/slide64.xml"/><Relationship Id="rId1426" Type="http://schemas.openxmlformats.org/officeDocument/2006/relationships/slide" Target="slides/slide1425.xml"/><Relationship Id="rId1633" Type="http://schemas.openxmlformats.org/officeDocument/2006/relationships/slide" Target="slides/slide1632.xml"/><Relationship Id="rId1840" Type="http://schemas.openxmlformats.org/officeDocument/2006/relationships/slide" Target="slides/slide1839.xml"/><Relationship Id="rId1700" Type="http://schemas.openxmlformats.org/officeDocument/2006/relationships/slide" Target="slides/slide1699.xml"/><Relationship Id="rId281" Type="http://schemas.openxmlformats.org/officeDocument/2006/relationships/slide" Target="slides/slide280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586" Type="http://schemas.openxmlformats.org/officeDocument/2006/relationships/slide" Target="slides/slide585.xml"/><Relationship Id="rId793" Type="http://schemas.openxmlformats.org/officeDocument/2006/relationships/slide" Target="slides/slide792.xml"/><Relationship Id="rId7" Type="http://schemas.openxmlformats.org/officeDocument/2006/relationships/slide" Target="slides/slide6.xml"/><Relationship Id="rId239" Type="http://schemas.openxmlformats.org/officeDocument/2006/relationships/slide" Target="slides/slide238.xml"/><Relationship Id="rId446" Type="http://schemas.openxmlformats.org/officeDocument/2006/relationships/slide" Target="slides/slide445.xml"/><Relationship Id="rId653" Type="http://schemas.openxmlformats.org/officeDocument/2006/relationships/slide" Target="slides/slide652.xml"/><Relationship Id="rId1076" Type="http://schemas.openxmlformats.org/officeDocument/2006/relationships/slide" Target="slides/slide1075.xml"/><Relationship Id="rId1283" Type="http://schemas.openxmlformats.org/officeDocument/2006/relationships/slide" Target="slides/slide1282.xml"/><Relationship Id="rId1490" Type="http://schemas.openxmlformats.org/officeDocument/2006/relationships/slide" Target="slides/slide1489.xml"/><Relationship Id="rId306" Type="http://schemas.openxmlformats.org/officeDocument/2006/relationships/slide" Target="slides/slide305.xml"/><Relationship Id="rId860" Type="http://schemas.openxmlformats.org/officeDocument/2006/relationships/slide" Target="slides/slide859.xml"/><Relationship Id="rId958" Type="http://schemas.openxmlformats.org/officeDocument/2006/relationships/slide" Target="slides/slide957.xml"/><Relationship Id="rId1143" Type="http://schemas.openxmlformats.org/officeDocument/2006/relationships/slide" Target="slides/slide1142.xml"/><Relationship Id="rId1588" Type="http://schemas.openxmlformats.org/officeDocument/2006/relationships/slide" Target="slides/slide1587.xml"/><Relationship Id="rId1795" Type="http://schemas.openxmlformats.org/officeDocument/2006/relationships/slide" Target="slides/slide1794.xml"/><Relationship Id="rId87" Type="http://schemas.openxmlformats.org/officeDocument/2006/relationships/slide" Target="slides/slide86.xml"/><Relationship Id="rId513" Type="http://schemas.openxmlformats.org/officeDocument/2006/relationships/slide" Target="slides/slide512.xml"/><Relationship Id="rId720" Type="http://schemas.openxmlformats.org/officeDocument/2006/relationships/slide" Target="slides/slide719.xml"/><Relationship Id="rId818" Type="http://schemas.openxmlformats.org/officeDocument/2006/relationships/slide" Target="slides/slide817.xml"/><Relationship Id="rId1350" Type="http://schemas.openxmlformats.org/officeDocument/2006/relationships/slide" Target="slides/slide1349.xml"/><Relationship Id="rId1448" Type="http://schemas.openxmlformats.org/officeDocument/2006/relationships/slide" Target="slides/slide1447.xml"/><Relationship Id="rId1655" Type="http://schemas.openxmlformats.org/officeDocument/2006/relationships/slide" Target="slides/slide1654.xml"/><Relationship Id="rId1003" Type="http://schemas.openxmlformats.org/officeDocument/2006/relationships/slide" Target="slides/slide1002.xml"/><Relationship Id="rId1210" Type="http://schemas.openxmlformats.org/officeDocument/2006/relationships/slide" Target="slides/slide1209.xml"/><Relationship Id="rId1308" Type="http://schemas.openxmlformats.org/officeDocument/2006/relationships/slide" Target="slides/slide1307.xml"/><Relationship Id="rId1862" Type="http://schemas.openxmlformats.org/officeDocument/2006/relationships/slide" Target="slides/slide1861.xml"/><Relationship Id="rId1515" Type="http://schemas.openxmlformats.org/officeDocument/2006/relationships/slide" Target="slides/slide1514.xml"/><Relationship Id="rId1722" Type="http://schemas.openxmlformats.org/officeDocument/2006/relationships/slide" Target="slides/slide1721.xml"/><Relationship Id="rId14" Type="http://schemas.openxmlformats.org/officeDocument/2006/relationships/slide" Target="slides/slide13.xml"/><Relationship Id="rId163" Type="http://schemas.openxmlformats.org/officeDocument/2006/relationships/slide" Target="slides/slide162.xml"/><Relationship Id="rId370" Type="http://schemas.openxmlformats.org/officeDocument/2006/relationships/slide" Target="slides/slide369.xml"/><Relationship Id="rId230" Type="http://schemas.openxmlformats.org/officeDocument/2006/relationships/slide" Target="slides/slide229.xml"/><Relationship Id="rId468" Type="http://schemas.openxmlformats.org/officeDocument/2006/relationships/slide" Target="slides/slide467.xml"/><Relationship Id="rId675" Type="http://schemas.openxmlformats.org/officeDocument/2006/relationships/slide" Target="slides/slide674.xml"/><Relationship Id="rId882" Type="http://schemas.openxmlformats.org/officeDocument/2006/relationships/slide" Target="slides/slide881.xml"/><Relationship Id="rId1098" Type="http://schemas.openxmlformats.org/officeDocument/2006/relationships/slide" Target="slides/slide1097.xml"/><Relationship Id="rId328" Type="http://schemas.openxmlformats.org/officeDocument/2006/relationships/slide" Target="slides/slide327.xml"/><Relationship Id="rId535" Type="http://schemas.openxmlformats.org/officeDocument/2006/relationships/slide" Target="slides/slide534.xml"/><Relationship Id="rId742" Type="http://schemas.openxmlformats.org/officeDocument/2006/relationships/slide" Target="slides/slide741.xml"/><Relationship Id="rId1165" Type="http://schemas.openxmlformats.org/officeDocument/2006/relationships/slide" Target="slides/slide1164.xml"/><Relationship Id="rId1372" Type="http://schemas.openxmlformats.org/officeDocument/2006/relationships/slide" Target="slides/slide1371.xml"/><Relationship Id="rId602" Type="http://schemas.openxmlformats.org/officeDocument/2006/relationships/slide" Target="slides/slide601.xml"/><Relationship Id="rId1025" Type="http://schemas.openxmlformats.org/officeDocument/2006/relationships/slide" Target="slides/slide1024.xml"/><Relationship Id="rId1232" Type="http://schemas.openxmlformats.org/officeDocument/2006/relationships/slide" Target="slides/slide1231.xml"/><Relationship Id="rId1677" Type="http://schemas.openxmlformats.org/officeDocument/2006/relationships/slide" Target="slides/slide1676.xml"/><Relationship Id="rId1884" Type="http://schemas.openxmlformats.org/officeDocument/2006/relationships/slide" Target="slides/slide1883.xml"/><Relationship Id="rId907" Type="http://schemas.openxmlformats.org/officeDocument/2006/relationships/slide" Target="slides/slide906.xml"/><Relationship Id="rId1537" Type="http://schemas.openxmlformats.org/officeDocument/2006/relationships/slide" Target="slides/slide1536.xml"/><Relationship Id="rId1744" Type="http://schemas.openxmlformats.org/officeDocument/2006/relationships/slide" Target="slides/slide1743.xml"/><Relationship Id="rId36" Type="http://schemas.openxmlformats.org/officeDocument/2006/relationships/slide" Target="slides/slide35.xml"/><Relationship Id="rId1604" Type="http://schemas.openxmlformats.org/officeDocument/2006/relationships/slide" Target="slides/slide1603.xml"/><Relationship Id="rId185" Type="http://schemas.openxmlformats.org/officeDocument/2006/relationships/slide" Target="slides/slide184.xml"/><Relationship Id="rId1811" Type="http://schemas.openxmlformats.org/officeDocument/2006/relationships/slide" Target="slides/slide1810.xml"/><Relationship Id="rId392" Type="http://schemas.openxmlformats.org/officeDocument/2006/relationships/slide" Target="slides/slide391.xml"/><Relationship Id="rId697" Type="http://schemas.openxmlformats.org/officeDocument/2006/relationships/slide" Target="slides/slide696.xml"/><Relationship Id="rId252" Type="http://schemas.openxmlformats.org/officeDocument/2006/relationships/slide" Target="slides/slide251.xml"/><Relationship Id="rId1187" Type="http://schemas.openxmlformats.org/officeDocument/2006/relationships/slide" Target="slides/slide1186.xml"/><Relationship Id="rId112" Type="http://schemas.openxmlformats.org/officeDocument/2006/relationships/slide" Target="slides/slide111.xml"/><Relationship Id="rId557" Type="http://schemas.openxmlformats.org/officeDocument/2006/relationships/slide" Target="slides/slide556.xml"/><Relationship Id="rId764" Type="http://schemas.openxmlformats.org/officeDocument/2006/relationships/slide" Target="slides/slide763.xml"/><Relationship Id="rId971" Type="http://schemas.openxmlformats.org/officeDocument/2006/relationships/slide" Target="slides/slide970.xml"/><Relationship Id="rId1394" Type="http://schemas.openxmlformats.org/officeDocument/2006/relationships/slide" Target="slides/slide1393.xml"/><Relationship Id="rId1699" Type="http://schemas.openxmlformats.org/officeDocument/2006/relationships/slide" Target="slides/slide1698.xml"/><Relationship Id="rId417" Type="http://schemas.openxmlformats.org/officeDocument/2006/relationships/slide" Target="slides/slide416.xml"/><Relationship Id="rId624" Type="http://schemas.openxmlformats.org/officeDocument/2006/relationships/slide" Target="slides/slide623.xml"/><Relationship Id="rId831" Type="http://schemas.openxmlformats.org/officeDocument/2006/relationships/slide" Target="slides/slide830.xml"/><Relationship Id="rId1047" Type="http://schemas.openxmlformats.org/officeDocument/2006/relationships/slide" Target="slides/slide1046.xml"/><Relationship Id="rId1254" Type="http://schemas.openxmlformats.org/officeDocument/2006/relationships/slide" Target="slides/slide1253.xml"/><Relationship Id="rId1461" Type="http://schemas.openxmlformats.org/officeDocument/2006/relationships/slide" Target="slides/slide1460.xml"/><Relationship Id="rId929" Type="http://schemas.openxmlformats.org/officeDocument/2006/relationships/slide" Target="slides/slide928.xml"/><Relationship Id="rId1114" Type="http://schemas.openxmlformats.org/officeDocument/2006/relationships/slide" Target="slides/slide1113.xml"/><Relationship Id="rId1321" Type="http://schemas.openxmlformats.org/officeDocument/2006/relationships/slide" Target="slides/slide1320.xml"/><Relationship Id="rId1559" Type="http://schemas.openxmlformats.org/officeDocument/2006/relationships/slide" Target="slides/slide1558.xml"/><Relationship Id="rId1766" Type="http://schemas.openxmlformats.org/officeDocument/2006/relationships/slide" Target="slides/slide1765.xml"/><Relationship Id="rId58" Type="http://schemas.openxmlformats.org/officeDocument/2006/relationships/slide" Target="slides/slide57.xml"/><Relationship Id="rId1419" Type="http://schemas.openxmlformats.org/officeDocument/2006/relationships/slide" Target="slides/slide1418.xml"/><Relationship Id="rId1626" Type="http://schemas.openxmlformats.org/officeDocument/2006/relationships/slide" Target="slides/slide1625.xml"/><Relationship Id="rId1833" Type="http://schemas.openxmlformats.org/officeDocument/2006/relationships/slide" Target="slides/slide1832.xml"/><Relationship Id="rId274" Type="http://schemas.openxmlformats.org/officeDocument/2006/relationships/slide" Target="slides/slide273.xml"/><Relationship Id="rId481" Type="http://schemas.openxmlformats.org/officeDocument/2006/relationships/slide" Target="slides/slide480.xml"/><Relationship Id="rId134" Type="http://schemas.openxmlformats.org/officeDocument/2006/relationships/slide" Target="slides/slide133.xml"/><Relationship Id="rId579" Type="http://schemas.openxmlformats.org/officeDocument/2006/relationships/slide" Target="slides/slide578.xml"/><Relationship Id="rId786" Type="http://schemas.openxmlformats.org/officeDocument/2006/relationships/slide" Target="slides/slide785.xml"/><Relationship Id="rId993" Type="http://schemas.openxmlformats.org/officeDocument/2006/relationships/slide" Target="slides/slide992.xml"/><Relationship Id="rId341" Type="http://schemas.openxmlformats.org/officeDocument/2006/relationships/slide" Target="slides/slide340.xml"/><Relationship Id="rId439" Type="http://schemas.openxmlformats.org/officeDocument/2006/relationships/slide" Target="slides/slide438.xml"/><Relationship Id="rId646" Type="http://schemas.openxmlformats.org/officeDocument/2006/relationships/slide" Target="slides/slide645.xml"/><Relationship Id="rId1069" Type="http://schemas.openxmlformats.org/officeDocument/2006/relationships/slide" Target="slides/slide1068.xml"/><Relationship Id="rId1276" Type="http://schemas.openxmlformats.org/officeDocument/2006/relationships/slide" Target="slides/slide1275.xml"/><Relationship Id="rId1483" Type="http://schemas.openxmlformats.org/officeDocument/2006/relationships/slide" Target="slides/slide1482.xml"/><Relationship Id="rId201" Type="http://schemas.openxmlformats.org/officeDocument/2006/relationships/slide" Target="slides/slide200.xml"/><Relationship Id="rId506" Type="http://schemas.openxmlformats.org/officeDocument/2006/relationships/slide" Target="slides/slide505.xml"/><Relationship Id="rId853" Type="http://schemas.openxmlformats.org/officeDocument/2006/relationships/slide" Target="slides/slide852.xml"/><Relationship Id="rId1136" Type="http://schemas.openxmlformats.org/officeDocument/2006/relationships/slide" Target="slides/slide1135.xml"/><Relationship Id="rId1690" Type="http://schemas.openxmlformats.org/officeDocument/2006/relationships/slide" Target="slides/slide1689.xml"/><Relationship Id="rId1788" Type="http://schemas.openxmlformats.org/officeDocument/2006/relationships/slide" Target="slides/slide1787.xml"/><Relationship Id="rId713" Type="http://schemas.openxmlformats.org/officeDocument/2006/relationships/slide" Target="slides/slide712.xml"/><Relationship Id="rId920" Type="http://schemas.openxmlformats.org/officeDocument/2006/relationships/slide" Target="slides/slide919.xml"/><Relationship Id="rId1343" Type="http://schemas.openxmlformats.org/officeDocument/2006/relationships/slide" Target="slides/slide1342.xml"/><Relationship Id="rId1550" Type="http://schemas.openxmlformats.org/officeDocument/2006/relationships/slide" Target="slides/slide1549.xml"/><Relationship Id="rId1648" Type="http://schemas.openxmlformats.org/officeDocument/2006/relationships/slide" Target="slides/slide1647.xml"/><Relationship Id="rId1203" Type="http://schemas.openxmlformats.org/officeDocument/2006/relationships/slide" Target="slides/slide1202.xml"/><Relationship Id="rId1410" Type="http://schemas.openxmlformats.org/officeDocument/2006/relationships/slide" Target="slides/slide1409.xml"/><Relationship Id="rId1508" Type="http://schemas.openxmlformats.org/officeDocument/2006/relationships/slide" Target="slides/slide1507.xml"/><Relationship Id="rId1855" Type="http://schemas.openxmlformats.org/officeDocument/2006/relationships/slide" Target="slides/slide1854.xml"/><Relationship Id="rId1715" Type="http://schemas.openxmlformats.org/officeDocument/2006/relationships/slide" Target="slides/slide1714.xml"/><Relationship Id="rId296" Type="http://schemas.openxmlformats.org/officeDocument/2006/relationships/slide" Target="slides/slide295.xml"/><Relationship Id="rId156" Type="http://schemas.openxmlformats.org/officeDocument/2006/relationships/slide" Target="slides/slide155.xml"/><Relationship Id="rId363" Type="http://schemas.openxmlformats.org/officeDocument/2006/relationships/slide" Target="slides/slide362.xml"/><Relationship Id="rId570" Type="http://schemas.openxmlformats.org/officeDocument/2006/relationships/slide" Target="slides/slide569.xml"/><Relationship Id="rId223" Type="http://schemas.openxmlformats.org/officeDocument/2006/relationships/slide" Target="slides/slide222.xml"/><Relationship Id="rId430" Type="http://schemas.openxmlformats.org/officeDocument/2006/relationships/slide" Target="slides/slide429.xml"/><Relationship Id="rId668" Type="http://schemas.openxmlformats.org/officeDocument/2006/relationships/slide" Target="slides/slide667.xml"/><Relationship Id="rId875" Type="http://schemas.openxmlformats.org/officeDocument/2006/relationships/slide" Target="slides/slide874.xml"/><Relationship Id="rId1060" Type="http://schemas.openxmlformats.org/officeDocument/2006/relationships/slide" Target="slides/slide1059.xml"/><Relationship Id="rId1298" Type="http://schemas.openxmlformats.org/officeDocument/2006/relationships/slide" Target="slides/slide1297.xml"/><Relationship Id="rId528" Type="http://schemas.openxmlformats.org/officeDocument/2006/relationships/slide" Target="slides/slide527.xml"/><Relationship Id="rId735" Type="http://schemas.openxmlformats.org/officeDocument/2006/relationships/slide" Target="slides/slide734.xml"/><Relationship Id="rId942" Type="http://schemas.openxmlformats.org/officeDocument/2006/relationships/slide" Target="slides/slide941.xml"/><Relationship Id="rId1158" Type="http://schemas.openxmlformats.org/officeDocument/2006/relationships/slide" Target="slides/slide1157.xml"/><Relationship Id="rId1365" Type="http://schemas.openxmlformats.org/officeDocument/2006/relationships/slide" Target="slides/slide1364.xml"/><Relationship Id="rId1572" Type="http://schemas.openxmlformats.org/officeDocument/2006/relationships/slide" Target="slides/slide1571.xml"/><Relationship Id="rId1018" Type="http://schemas.openxmlformats.org/officeDocument/2006/relationships/slide" Target="slides/slide1017.xml"/><Relationship Id="rId1225" Type="http://schemas.openxmlformats.org/officeDocument/2006/relationships/slide" Target="slides/slide1224.xml"/><Relationship Id="rId1432" Type="http://schemas.openxmlformats.org/officeDocument/2006/relationships/slide" Target="slides/slide1431.xml"/><Relationship Id="rId1877" Type="http://schemas.openxmlformats.org/officeDocument/2006/relationships/slide" Target="slides/slide1876.xml"/><Relationship Id="rId71" Type="http://schemas.openxmlformats.org/officeDocument/2006/relationships/slide" Target="slides/slide70.xml"/><Relationship Id="rId802" Type="http://schemas.openxmlformats.org/officeDocument/2006/relationships/slide" Target="slides/slide801.xml"/><Relationship Id="rId1737" Type="http://schemas.openxmlformats.org/officeDocument/2006/relationships/slide" Target="slides/slide1736.xml"/><Relationship Id="rId29" Type="http://schemas.openxmlformats.org/officeDocument/2006/relationships/slide" Target="slides/slide28.xml"/><Relationship Id="rId178" Type="http://schemas.openxmlformats.org/officeDocument/2006/relationships/slide" Target="slides/slide177.xml"/><Relationship Id="rId1804" Type="http://schemas.openxmlformats.org/officeDocument/2006/relationships/slide" Target="slides/slide1803.xml"/><Relationship Id="rId385" Type="http://schemas.openxmlformats.org/officeDocument/2006/relationships/slide" Target="slides/slide384.xml"/><Relationship Id="rId592" Type="http://schemas.openxmlformats.org/officeDocument/2006/relationships/slide" Target="slides/slide591.xml"/><Relationship Id="rId245" Type="http://schemas.openxmlformats.org/officeDocument/2006/relationships/slide" Target="slides/slide244.xml"/><Relationship Id="rId452" Type="http://schemas.openxmlformats.org/officeDocument/2006/relationships/slide" Target="slides/slide451.xml"/><Relationship Id="rId897" Type="http://schemas.openxmlformats.org/officeDocument/2006/relationships/slide" Target="slides/slide896.xml"/><Relationship Id="rId1082" Type="http://schemas.openxmlformats.org/officeDocument/2006/relationships/slide" Target="slides/slide1081.xml"/><Relationship Id="rId105" Type="http://schemas.openxmlformats.org/officeDocument/2006/relationships/slide" Target="slides/slide104.xml"/><Relationship Id="rId312" Type="http://schemas.openxmlformats.org/officeDocument/2006/relationships/slide" Target="slides/slide311.xml"/><Relationship Id="rId757" Type="http://schemas.openxmlformats.org/officeDocument/2006/relationships/slide" Target="slides/slide756.xml"/><Relationship Id="rId964" Type="http://schemas.openxmlformats.org/officeDocument/2006/relationships/slide" Target="slides/slide963.xml"/><Relationship Id="rId1387" Type="http://schemas.openxmlformats.org/officeDocument/2006/relationships/slide" Target="slides/slide1386.xml"/><Relationship Id="rId1594" Type="http://schemas.openxmlformats.org/officeDocument/2006/relationships/slide" Target="slides/slide1593.xml"/><Relationship Id="rId93" Type="http://schemas.openxmlformats.org/officeDocument/2006/relationships/slide" Target="slides/slide92.xml"/><Relationship Id="rId617" Type="http://schemas.openxmlformats.org/officeDocument/2006/relationships/slide" Target="slides/slide616.xml"/><Relationship Id="rId824" Type="http://schemas.openxmlformats.org/officeDocument/2006/relationships/slide" Target="slides/slide823.xml"/><Relationship Id="rId1247" Type="http://schemas.openxmlformats.org/officeDocument/2006/relationships/slide" Target="slides/slide1246.xml"/><Relationship Id="rId1454" Type="http://schemas.openxmlformats.org/officeDocument/2006/relationships/slide" Target="slides/slide1453.xml"/><Relationship Id="rId1661" Type="http://schemas.openxmlformats.org/officeDocument/2006/relationships/slide" Target="slides/slide1660.xml"/><Relationship Id="rId1107" Type="http://schemas.openxmlformats.org/officeDocument/2006/relationships/slide" Target="slides/slide1106.xml"/><Relationship Id="rId1314" Type="http://schemas.openxmlformats.org/officeDocument/2006/relationships/slide" Target="slides/slide1313.xml"/><Relationship Id="rId1521" Type="http://schemas.openxmlformats.org/officeDocument/2006/relationships/slide" Target="slides/slide1520.xml"/><Relationship Id="rId1759" Type="http://schemas.openxmlformats.org/officeDocument/2006/relationships/slide" Target="slides/slide1758.xml"/><Relationship Id="rId1619" Type="http://schemas.openxmlformats.org/officeDocument/2006/relationships/slide" Target="slides/slide1618.xml"/><Relationship Id="rId1826" Type="http://schemas.openxmlformats.org/officeDocument/2006/relationships/slide" Target="slides/slide1825.xml"/><Relationship Id="rId20" Type="http://schemas.openxmlformats.org/officeDocument/2006/relationships/slide" Target="slides/slide19.xml"/><Relationship Id="rId267" Type="http://schemas.openxmlformats.org/officeDocument/2006/relationships/slide" Target="slides/slide266.xml"/><Relationship Id="rId474" Type="http://schemas.openxmlformats.org/officeDocument/2006/relationships/slide" Target="slides/slide473.xml"/><Relationship Id="rId1020" Type="http://schemas.openxmlformats.org/officeDocument/2006/relationships/slide" Target="slides/slide1019.xml"/><Relationship Id="rId1118" Type="http://schemas.openxmlformats.org/officeDocument/2006/relationships/slide" Target="slides/slide1117.xml"/><Relationship Id="rId1325" Type="http://schemas.openxmlformats.org/officeDocument/2006/relationships/slide" Target="slides/slide1324.xml"/><Relationship Id="rId1532" Type="http://schemas.openxmlformats.org/officeDocument/2006/relationships/slide" Target="slides/slide1531.xml"/><Relationship Id="rId127" Type="http://schemas.openxmlformats.org/officeDocument/2006/relationships/slide" Target="slides/slide126.xml"/><Relationship Id="rId681" Type="http://schemas.openxmlformats.org/officeDocument/2006/relationships/slide" Target="slides/slide680.xml"/><Relationship Id="rId779" Type="http://schemas.openxmlformats.org/officeDocument/2006/relationships/slide" Target="slides/slide778.xml"/><Relationship Id="rId902" Type="http://schemas.openxmlformats.org/officeDocument/2006/relationships/slide" Target="slides/slide901.xml"/><Relationship Id="rId986" Type="http://schemas.openxmlformats.org/officeDocument/2006/relationships/slide" Target="slides/slide985.xml"/><Relationship Id="rId1837" Type="http://schemas.openxmlformats.org/officeDocument/2006/relationships/slide" Target="slides/slide1836.xml"/><Relationship Id="rId31" Type="http://schemas.openxmlformats.org/officeDocument/2006/relationships/slide" Target="slides/slide30.xml"/><Relationship Id="rId334" Type="http://schemas.openxmlformats.org/officeDocument/2006/relationships/slide" Target="slides/slide333.xml"/><Relationship Id="rId541" Type="http://schemas.openxmlformats.org/officeDocument/2006/relationships/slide" Target="slides/slide540.xml"/><Relationship Id="rId639" Type="http://schemas.openxmlformats.org/officeDocument/2006/relationships/slide" Target="slides/slide638.xml"/><Relationship Id="rId1171" Type="http://schemas.openxmlformats.org/officeDocument/2006/relationships/slide" Target="slides/slide1170.xml"/><Relationship Id="rId1269" Type="http://schemas.openxmlformats.org/officeDocument/2006/relationships/slide" Target="slides/slide1268.xml"/><Relationship Id="rId1476" Type="http://schemas.openxmlformats.org/officeDocument/2006/relationships/slide" Target="slides/slide1475.xml"/><Relationship Id="rId180" Type="http://schemas.openxmlformats.org/officeDocument/2006/relationships/slide" Target="slides/slide179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846" Type="http://schemas.openxmlformats.org/officeDocument/2006/relationships/slide" Target="slides/slide845.xml"/><Relationship Id="rId1031" Type="http://schemas.openxmlformats.org/officeDocument/2006/relationships/slide" Target="slides/slide1030.xml"/><Relationship Id="rId1129" Type="http://schemas.openxmlformats.org/officeDocument/2006/relationships/slide" Target="slides/slide1128.xml"/><Relationship Id="rId1683" Type="http://schemas.openxmlformats.org/officeDocument/2006/relationships/slide" Target="slides/slide1682.xml"/><Relationship Id="rId1890" Type="http://schemas.openxmlformats.org/officeDocument/2006/relationships/slide" Target="slides/slide1889.xml"/><Relationship Id="rId485" Type="http://schemas.openxmlformats.org/officeDocument/2006/relationships/slide" Target="slides/slide484.xml"/><Relationship Id="rId692" Type="http://schemas.openxmlformats.org/officeDocument/2006/relationships/slide" Target="slides/slide691.xml"/><Relationship Id="rId706" Type="http://schemas.openxmlformats.org/officeDocument/2006/relationships/slide" Target="slides/slide705.xml"/><Relationship Id="rId913" Type="http://schemas.openxmlformats.org/officeDocument/2006/relationships/slide" Target="slides/slide912.xml"/><Relationship Id="rId1336" Type="http://schemas.openxmlformats.org/officeDocument/2006/relationships/slide" Target="slides/slide1335.xml"/><Relationship Id="rId1543" Type="http://schemas.openxmlformats.org/officeDocument/2006/relationships/slide" Target="slides/slide1542.xml"/><Relationship Id="rId1750" Type="http://schemas.openxmlformats.org/officeDocument/2006/relationships/slide" Target="slides/slide1749.xml"/><Relationship Id="rId42" Type="http://schemas.openxmlformats.org/officeDocument/2006/relationships/slide" Target="slides/slide41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552" Type="http://schemas.openxmlformats.org/officeDocument/2006/relationships/slide" Target="slides/slide551.xml"/><Relationship Id="rId997" Type="http://schemas.openxmlformats.org/officeDocument/2006/relationships/slide" Target="slides/slide996.xml"/><Relationship Id="rId1182" Type="http://schemas.openxmlformats.org/officeDocument/2006/relationships/slide" Target="slides/slide1181.xml"/><Relationship Id="rId1403" Type="http://schemas.openxmlformats.org/officeDocument/2006/relationships/slide" Target="slides/slide1402.xml"/><Relationship Id="rId1610" Type="http://schemas.openxmlformats.org/officeDocument/2006/relationships/slide" Target="slides/slide1609.xml"/><Relationship Id="rId1848" Type="http://schemas.openxmlformats.org/officeDocument/2006/relationships/slide" Target="slides/slide184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412" Type="http://schemas.openxmlformats.org/officeDocument/2006/relationships/slide" Target="slides/slide411.xml"/><Relationship Id="rId857" Type="http://schemas.openxmlformats.org/officeDocument/2006/relationships/slide" Target="slides/slide856.xml"/><Relationship Id="rId1042" Type="http://schemas.openxmlformats.org/officeDocument/2006/relationships/slide" Target="slides/slide1041.xml"/><Relationship Id="rId1487" Type="http://schemas.openxmlformats.org/officeDocument/2006/relationships/slide" Target="slides/slide1486.xml"/><Relationship Id="rId1694" Type="http://schemas.openxmlformats.org/officeDocument/2006/relationships/slide" Target="slides/slide1693.xml"/><Relationship Id="rId1708" Type="http://schemas.openxmlformats.org/officeDocument/2006/relationships/slide" Target="slides/slide1707.xml"/><Relationship Id="rId289" Type="http://schemas.openxmlformats.org/officeDocument/2006/relationships/slide" Target="slides/slide288.xml"/><Relationship Id="rId496" Type="http://schemas.openxmlformats.org/officeDocument/2006/relationships/slide" Target="slides/slide495.xml"/><Relationship Id="rId717" Type="http://schemas.openxmlformats.org/officeDocument/2006/relationships/slide" Target="slides/slide716.xml"/><Relationship Id="rId924" Type="http://schemas.openxmlformats.org/officeDocument/2006/relationships/slide" Target="slides/slide923.xml"/><Relationship Id="rId1347" Type="http://schemas.openxmlformats.org/officeDocument/2006/relationships/slide" Target="slides/slide1346.xml"/><Relationship Id="rId1554" Type="http://schemas.openxmlformats.org/officeDocument/2006/relationships/slide" Target="slides/slide1553.xml"/><Relationship Id="rId1761" Type="http://schemas.openxmlformats.org/officeDocument/2006/relationships/slide" Target="slides/slide176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56" Type="http://schemas.openxmlformats.org/officeDocument/2006/relationships/slide" Target="slides/slide355.xml"/><Relationship Id="rId563" Type="http://schemas.openxmlformats.org/officeDocument/2006/relationships/slide" Target="slides/slide562.xml"/><Relationship Id="rId770" Type="http://schemas.openxmlformats.org/officeDocument/2006/relationships/slide" Target="slides/slide769.xml"/><Relationship Id="rId1193" Type="http://schemas.openxmlformats.org/officeDocument/2006/relationships/slide" Target="slides/slide1192.xml"/><Relationship Id="rId1207" Type="http://schemas.openxmlformats.org/officeDocument/2006/relationships/slide" Target="slides/slide1206.xml"/><Relationship Id="rId1414" Type="http://schemas.openxmlformats.org/officeDocument/2006/relationships/slide" Target="slides/slide1413.xml"/><Relationship Id="rId1621" Type="http://schemas.openxmlformats.org/officeDocument/2006/relationships/slide" Target="slides/slide1620.xml"/><Relationship Id="rId1859" Type="http://schemas.openxmlformats.org/officeDocument/2006/relationships/slide" Target="slides/slide1858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868" Type="http://schemas.openxmlformats.org/officeDocument/2006/relationships/slide" Target="slides/slide867.xml"/><Relationship Id="rId1053" Type="http://schemas.openxmlformats.org/officeDocument/2006/relationships/slide" Target="slides/slide1052.xml"/><Relationship Id="rId1260" Type="http://schemas.openxmlformats.org/officeDocument/2006/relationships/slide" Target="slides/slide1259.xml"/><Relationship Id="rId1498" Type="http://schemas.openxmlformats.org/officeDocument/2006/relationships/slide" Target="slides/slide1497.xml"/><Relationship Id="rId1719" Type="http://schemas.openxmlformats.org/officeDocument/2006/relationships/slide" Target="slides/slide1718.xml"/><Relationship Id="rId630" Type="http://schemas.openxmlformats.org/officeDocument/2006/relationships/slide" Target="slides/slide629.xml"/><Relationship Id="rId728" Type="http://schemas.openxmlformats.org/officeDocument/2006/relationships/slide" Target="slides/slide727.xml"/><Relationship Id="rId935" Type="http://schemas.openxmlformats.org/officeDocument/2006/relationships/slide" Target="slides/slide934.xml"/><Relationship Id="rId1358" Type="http://schemas.openxmlformats.org/officeDocument/2006/relationships/slide" Target="slides/slide1357.xml"/><Relationship Id="rId1565" Type="http://schemas.openxmlformats.org/officeDocument/2006/relationships/slide" Target="slides/slide1564.xml"/><Relationship Id="rId1772" Type="http://schemas.openxmlformats.org/officeDocument/2006/relationships/slide" Target="slides/slide1771.xml"/><Relationship Id="rId64" Type="http://schemas.openxmlformats.org/officeDocument/2006/relationships/slide" Target="slides/slide63.xml"/><Relationship Id="rId367" Type="http://schemas.openxmlformats.org/officeDocument/2006/relationships/slide" Target="slides/slide366.xml"/><Relationship Id="rId574" Type="http://schemas.openxmlformats.org/officeDocument/2006/relationships/slide" Target="slides/slide573.xml"/><Relationship Id="rId1120" Type="http://schemas.openxmlformats.org/officeDocument/2006/relationships/slide" Target="slides/slide1119.xml"/><Relationship Id="rId1218" Type="http://schemas.openxmlformats.org/officeDocument/2006/relationships/slide" Target="slides/slide1217.xml"/><Relationship Id="rId1425" Type="http://schemas.openxmlformats.org/officeDocument/2006/relationships/slide" Target="slides/slide1424.xml"/><Relationship Id="rId227" Type="http://schemas.openxmlformats.org/officeDocument/2006/relationships/slide" Target="slides/slide226.xml"/><Relationship Id="rId781" Type="http://schemas.openxmlformats.org/officeDocument/2006/relationships/slide" Target="slides/slide780.xml"/><Relationship Id="rId879" Type="http://schemas.openxmlformats.org/officeDocument/2006/relationships/slide" Target="slides/slide878.xml"/><Relationship Id="rId1632" Type="http://schemas.openxmlformats.org/officeDocument/2006/relationships/slide" Target="slides/slide1631.xml"/><Relationship Id="rId434" Type="http://schemas.openxmlformats.org/officeDocument/2006/relationships/slide" Target="slides/slide433.xml"/><Relationship Id="rId641" Type="http://schemas.openxmlformats.org/officeDocument/2006/relationships/slide" Target="slides/slide640.xml"/><Relationship Id="rId739" Type="http://schemas.openxmlformats.org/officeDocument/2006/relationships/slide" Target="slides/slide738.xml"/><Relationship Id="rId1064" Type="http://schemas.openxmlformats.org/officeDocument/2006/relationships/slide" Target="slides/slide1063.xml"/><Relationship Id="rId1271" Type="http://schemas.openxmlformats.org/officeDocument/2006/relationships/slide" Target="slides/slide1270.xml"/><Relationship Id="rId1369" Type="http://schemas.openxmlformats.org/officeDocument/2006/relationships/slide" Target="slides/slide1368.xml"/><Relationship Id="rId1576" Type="http://schemas.openxmlformats.org/officeDocument/2006/relationships/slide" Target="slides/slide1575.xml"/><Relationship Id="rId280" Type="http://schemas.openxmlformats.org/officeDocument/2006/relationships/slide" Target="slides/slide279.xml"/><Relationship Id="rId501" Type="http://schemas.openxmlformats.org/officeDocument/2006/relationships/slide" Target="slides/slide500.xml"/><Relationship Id="rId946" Type="http://schemas.openxmlformats.org/officeDocument/2006/relationships/slide" Target="slides/slide945.xml"/><Relationship Id="rId1131" Type="http://schemas.openxmlformats.org/officeDocument/2006/relationships/slide" Target="slides/slide1130.xml"/><Relationship Id="rId1229" Type="http://schemas.openxmlformats.org/officeDocument/2006/relationships/slide" Target="slides/slide1228.xml"/><Relationship Id="rId1783" Type="http://schemas.openxmlformats.org/officeDocument/2006/relationships/slide" Target="slides/slide1782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378" Type="http://schemas.openxmlformats.org/officeDocument/2006/relationships/slide" Target="slides/slide377.xml"/><Relationship Id="rId585" Type="http://schemas.openxmlformats.org/officeDocument/2006/relationships/slide" Target="slides/slide584.xml"/><Relationship Id="rId792" Type="http://schemas.openxmlformats.org/officeDocument/2006/relationships/slide" Target="slides/slide791.xml"/><Relationship Id="rId806" Type="http://schemas.openxmlformats.org/officeDocument/2006/relationships/slide" Target="slides/slide805.xml"/><Relationship Id="rId1436" Type="http://schemas.openxmlformats.org/officeDocument/2006/relationships/slide" Target="slides/slide1435.xml"/><Relationship Id="rId1643" Type="http://schemas.openxmlformats.org/officeDocument/2006/relationships/slide" Target="slides/slide1642.xml"/><Relationship Id="rId1850" Type="http://schemas.openxmlformats.org/officeDocument/2006/relationships/slide" Target="slides/slide1849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652" Type="http://schemas.openxmlformats.org/officeDocument/2006/relationships/slide" Target="slides/slide651.xml"/><Relationship Id="rId1075" Type="http://schemas.openxmlformats.org/officeDocument/2006/relationships/slide" Target="slides/slide1074.xml"/><Relationship Id="rId1282" Type="http://schemas.openxmlformats.org/officeDocument/2006/relationships/slide" Target="slides/slide1281.xml"/><Relationship Id="rId1503" Type="http://schemas.openxmlformats.org/officeDocument/2006/relationships/slide" Target="slides/slide1502.xml"/><Relationship Id="rId1710" Type="http://schemas.openxmlformats.org/officeDocument/2006/relationships/slide" Target="slides/slide170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512" Type="http://schemas.openxmlformats.org/officeDocument/2006/relationships/slide" Target="slides/slide511.xml"/><Relationship Id="rId957" Type="http://schemas.openxmlformats.org/officeDocument/2006/relationships/slide" Target="slides/slide956.xml"/><Relationship Id="rId1142" Type="http://schemas.openxmlformats.org/officeDocument/2006/relationships/slide" Target="slides/slide1141.xml"/><Relationship Id="rId1587" Type="http://schemas.openxmlformats.org/officeDocument/2006/relationships/slide" Target="slides/slide1586.xml"/><Relationship Id="rId1794" Type="http://schemas.openxmlformats.org/officeDocument/2006/relationships/slide" Target="slides/slide1793.xml"/><Relationship Id="rId1808" Type="http://schemas.openxmlformats.org/officeDocument/2006/relationships/slide" Target="slides/slide1807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596" Type="http://schemas.openxmlformats.org/officeDocument/2006/relationships/slide" Target="slides/slide595.xml"/><Relationship Id="rId817" Type="http://schemas.openxmlformats.org/officeDocument/2006/relationships/slide" Target="slides/slide816.xml"/><Relationship Id="rId1002" Type="http://schemas.openxmlformats.org/officeDocument/2006/relationships/slide" Target="slides/slide1001.xml"/><Relationship Id="rId1447" Type="http://schemas.openxmlformats.org/officeDocument/2006/relationships/slide" Target="slides/slide1446.xml"/><Relationship Id="rId1654" Type="http://schemas.openxmlformats.org/officeDocument/2006/relationships/slide" Target="slides/slide1653.xml"/><Relationship Id="rId1861" Type="http://schemas.openxmlformats.org/officeDocument/2006/relationships/slide" Target="slides/slide1860.xml"/><Relationship Id="rId249" Type="http://schemas.openxmlformats.org/officeDocument/2006/relationships/slide" Target="slides/slide248.xml"/><Relationship Id="rId456" Type="http://schemas.openxmlformats.org/officeDocument/2006/relationships/slide" Target="slides/slide455.xml"/><Relationship Id="rId663" Type="http://schemas.openxmlformats.org/officeDocument/2006/relationships/slide" Target="slides/slide662.xml"/><Relationship Id="rId870" Type="http://schemas.openxmlformats.org/officeDocument/2006/relationships/slide" Target="slides/slide869.xml"/><Relationship Id="rId1086" Type="http://schemas.openxmlformats.org/officeDocument/2006/relationships/slide" Target="slides/slide1085.xml"/><Relationship Id="rId1293" Type="http://schemas.openxmlformats.org/officeDocument/2006/relationships/slide" Target="slides/slide1292.xml"/><Relationship Id="rId1307" Type="http://schemas.openxmlformats.org/officeDocument/2006/relationships/slide" Target="slides/slide1306.xml"/><Relationship Id="rId1514" Type="http://schemas.openxmlformats.org/officeDocument/2006/relationships/slide" Target="slides/slide1513.xml"/><Relationship Id="rId1721" Type="http://schemas.openxmlformats.org/officeDocument/2006/relationships/slide" Target="slides/slide1720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16" Type="http://schemas.openxmlformats.org/officeDocument/2006/relationships/slide" Target="slides/slide315.xml"/><Relationship Id="rId523" Type="http://schemas.openxmlformats.org/officeDocument/2006/relationships/slide" Target="slides/slide522.xml"/><Relationship Id="rId968" Type="http://schemas.openxmlformats.org/officeDocument/2006/relationships/slide" Target="slides/slide967.xml"/><Relationship Id="rId1153" Type="http://schemas.openxmlformats.org/officeDocument/2006/relationships/slide" Target="slides/slide1152.xml"/><Relationship Id="rId1598" Type="http://schemas.openxmlformats.org/officeDocument/2006/relationships/slide" Target="slides/slide1597.xml"/><Relationship Id="rId1819" Type="http://schemas.openxmlformats.org/officeDocument/2006/relationships/slide" Target="slides/slide1818.xml"/><Relationship Id="rId97" Type="http://schemas.openxmlformats.org/officeDocument/2006/relationships/slide" Target="slides/slide96.xml"/><Relationship Id="rId730" Type="http://schemas.openxmlformats.org/officeDocument/2006/relationships/slide" Target="slides/slide729.xml"/><Relationship Id="rId828" Type="http://schemas.openxmlformats.org/officeDocument/2006/relationships/slide" Target="slides/slide827.xml"/><Relationship Id="rId1013" Type="http://schemas.openxmlformats.org/officeDocument/2006/relationships/slide" Target="slides/slide1012.xml"/><Relationship Id="rId1360" Type="http://schemas.openxmlformats.org/officeDocument/2006/relationships/slide" Target="slides/slide1359.xml"/><Relationship Id="rId1458" Type="http://schemas.openxmlformats.org/officeDocument/2006/relationships/slide" Target="slides/slide1457.xml"/><Relationship Id="rId1665" Type="http://schemas.openxmlformats.org/officeDocument/2006/relationships/slide" Target="slides/slide1664.xml"/><Relationship Id="rId1872" Type="http://schemas.openxmlformats.org/officeDocument/2006/relationships/slide" Target="slides/slide1871.xml"/><Relationship Id="rId162" Type="http://schemas.openxmlformats.org/officeDocument/2006/relationships/slide" Target="slides/slide161.xml"/><Relationship Id="rId467" Type="http://schemas.openxmlformats.org/officeDocument/2006/relationships/slide" Target="slides/slide466.xml"/><Relationship Id="rId1097" Type="http://schemas.openxmlformats.org/officeDocument/2006/relationships/slide" Target="slides/slide1096.xml"/><Relationship Id="rId1220" Type="http://schemas.openxmlformats.org/officeDocument/2006/relationships/slide" Target="slides/slide1219.xml"/><Relationship Id="rId1318" Type="http://schemas.openxmlformats.org/officeDocument/2006/relationships/slide" Target="slides/slide1317.xml"/><Relationship Id="rId1525" Type="http://schemas.openxmlformats.org/officeDocument/2006/relationships/slide" Target="slides/slide1524.xml"/><Relationship Id="rId674" Type="http://schemas.openxmlformats.org/officeDocument/2006/relationships/slide" Target="slides/slide673.xml"/><Relationship Id="rId881" Type="http://schemas.openxmlformats.org/officeDocument/2006/relationships/slide" Target="slides/slide880.xml"/><Relationship Id="rId979" Type="http://schemas.openxmlformats.org/officeDocument/2006/relationships/slide" Target="slides/slide978.xml"/><Relationship Id="rId1732" Type="http://schemas.openxmlformats.org/officeDocument/2006/relationships/slide" Target="slides/slide1731.xml"/><Relationship Id="rId24" Type="http://schemas.openxmlformats.org/officeDocument/2006/relationships/slide" Target="slides/slide23.xml"/><Relationship Id="rId327" Type="http://schemas.openxmlformats.org/officeDocument/2006/relationships/slide" Target="slides/slide326.xml"/><Relationship Id="rId534" Type="http://schemas.openxmlformats.org/officeDocument/2006/relationships/slide" Target="slides/slide533.xml"/><Relationship Id="rId741" Type="http://schemas.openxmlformats.org/officeDocument/2006/relationships/slide" Target="slides/slide740.xml"/><Relationship Id="rId839" Type="http://schemas.openxmlformats.org/officeDocument/2006/relationships/slide" Target="slides/slide838.xml"/><Relationship Id="rId1164" Type="http://schemas.openxmlformats.org/officeDocument/2006/relationships/slide" Target="slides/slide1163.xml"/><Relationship Id="rId1371" Type="http://schemas.openxmlformats.org/officeDocument/2006/relationships/slide" Target="slides/slide1370.xml"/><Relationship Id="rId1469" Type="http://schemas.openxmlformats.org/officeDocument/2006/relationships/slide" Target="slides/slide1468.xml"/><Relationship Id="rId173" Type="http://schemas.openxmlformats.org/officeDocument/2006/relationships/slide" Target="slides/slide172.xml"/><Relationship Id="rId380" Type="http://schemas.openxmlformats.org/officeDocument/2006/relationships/slide" Target="slides/slide379.xml"/><Relationship Id="rId601" Type="http://schemas.openxmlformats.org/officeDocument/2006/relationships/slide" Target="slides/slide600.xml"/><Relationship Id="rId1024" Type="http://schemas.openxmlformats.org/officeDocument/2006/relationships/slide" Target="slides/slide1023.xml"/><Relationship Id="rId1231" Type="http://schemas.openxmlformats.org/officeDocument/2006/relationships/slide" Target="slides/slide1230.xml"/><Relationship Id="rId1676" Type="http://schemas.openxmlformats.org/officeDocument/2006/relationships/slide" Target="slides/slide1675.xml"/><Relationship Id="rId1883" Type="http://schemas.openxmlformats.org/officeDocument/2006/relationships/slide" Target="slides/slide1882.xml"/><Relationship Id="rId240" Type="http://schemas.openxmlformats.org/officeDocument/2006/relationships/slide" Target="slides/slide239.xml"/><Relationship Id="rId478" Type="http://schemas.openxmlformats.org/officeDocument/2006/relationships/slide" Target="slides/slide477.xml"/><Relationship Id="rId685" Type="http://schemas.openxmlformats.org/officeDocument/2006/relationships/slide" Target="slides/slide684.xml"/><Relationship Id="rId892" Type="http://schemas.openxmlformats.org/officeDocument/2006/relationships/slide" Target="slides/slide891.xml"/><Relationship Id="rId906" Type="http://schemas.openxmlformats.org/officeDocument/2006/relationships/slide" Target="slides/slide905.xml"/><Relationship Id="rId1329" Type="http://schemas.openxmlformats.org/officeDocument/2006/relationships/slide" Target="slides/slide1328.xml"/><Relationship Id="rId1536" Type="http://schemas.openxmlformats.org/officeDocument/2006/relationships/slide" Target="slides/slide1535.xml"/><Relationship Id="rId1743" Type="http://schemas.openxmlformats.org/officeDocument/2006/relationships/slide" Target="slides/slide1742.xml"/><Relationship Id="rId35" Type="http://schemas.openxmlformats.org/officeDocument/2006/relationships/slide" Target="slides/slide34.xml"/><Relationship Id="rId100" Type="http://schemas.openxmlformats.org/officeDocument/2006/relationships/slide" Target="slides/slide99.xml"/><Relationship Id="rId338" Type="http://schemas.openxmlformats.org/officeDocument/2006/relationships/slide" Target="slides/slide337.xml"/><Relationship Id="rId545" Type="http://schemas.openxmlformats.org/officeDocument/2006/relationships/slide" Target="slides/slide544.xml"/><Relationship Id="rId752" Type="http://schemas.openxmlformats.org/officeDocument/2006/relationships/slide" Target="slides/slide751.xml"/><Relationship Id="rId1175" Type="http://schemas.openxmlformats.org/officeDocument/2006/relationships/slide" Target="slides/slide1174.xml"/><Relationship Id="rId1382" Type="http://schemas.openxmlformats.org/officeDocument/2006/relationships/slide" Target="slides/slide1381.xml"/><Relationship Id="rId1603" Type="http://schemas.openxmlformats.org/officeDocument/2006/relationships/slide" Target="slides/slide1602.xml"/><Relationship Id="rId1810" Type="http://schemas.openxmlformats.org/officeDocument/2006/relationships/slide" Target="slides/slide1809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612" Type="http://schemas.openxmlformats.org/officeDocument/2006/relationships/slide" Target="slides/slide611.xml"/><Relationship Id="rId1035" Type="http://schemas.openxmlformats.org/officeDocument/2006/relationships/slide" Target="slides/slide1034.xml"/><Relationship Id="rId1242" Type="http://schemas.openxmlformats.org/officeDocument/2006/relationships/slide" Target="slides/slide1241.xml"/><Relationship Id="rId1687" Type="http://schemas.openxmlformats.org/officeDocument/2006/relationships/slide" Target="slides/slide1686.xml"/><Relationship Id="rId1894" Type="http://schemas.openxmlformats.org/officeDocument/2006/relationships/tableStyles" Target="tableStyles.xml"/><Relationship Id="rId251" Type="http://schemas.openxmlformats.org/officeDocument/2006/relationships/slide" Target="slides/slide250.xml"/><Relationship Id="rId489" Type="http://schemas.openxmlformats.org/officeDocument/2006/relationships/slide" Target="slides/slide488.xml"/><Relationship Id="rId696" Type="http://schemas.openxmlformats.org/officeDocument/2006/relationships/slide" Target="slides/slide695.xml"/><Relationship Id="rId917" Type="http://schemas.openxmlformats.org/officeDocument/2006/relationships/slide" Target="slides/slide916.xml"/><Relationship Id="rId1102" Type="http://schemas.openxmlformats.org/officeDocument/2006/relationships/slide" Target="slides/slide1101.xml"/><Relationship Id="rId1547" Type="http://schemas.openxmlformats.org/officeDocument/2006/relationships/slide" Target="slides/slide1546.xml"/><Relationship Id="rId1754" Type="http://schemas.openxmlformats.org/officeDocument/2006/relationships/slide" Target="slides/slide1753.xml"/><Relationship Id="rId46" Type="http://schemas.openxmlformats.org/officeDocument/2006/relationships/slide" Target="slides/slide45.xml"/><Relationship Id="rId349" Type="http://schemas.openxmlformats.org/officeDocument/2006/relationships/slide" Target="slides/slide348.xml"/><Relationship Id="rId556" Type="http://schemas.openxmlformats.org/officeDocument/2006/relationships/slide" Target="slides/slide555.xml"/><Relationship Id="rId763" Type="http://schemas.openxmlformats.org/officeDocument/2006/relationships/slide" Target="slides/slide762.xml"/><Relationship Id="rId1186" Type="http://schemas.openxmlformats.org/officeDocument/2006/relationships/slide" Target="slides/slide1185.xml"/><Relationship Id="rId1393" Type="http://schemas.openxmlformats.org/officeDocument/2006/relationships/slide" Target="slides/slide1392.xml"/><Relationship Id="rId1407" Type="http://schemas.openxmlformats.org/officeDocument/2006/relationships/slide" Target="slides/slide1406.xml"/><Relationship Id="rId1614" Type="http://schemas.openxmlformats.org/officeDocument/2006/relationships/slide" Target="slides/slide1613.xml"/><Relationship Id="rId1821" Type="http://schemas.openxmlformats.org/officeDocument/2006/relationships/slide" Target="slides/slide1820.xml"/><Relationship Id="rId111" Type="http://schemas.openxmlformats.org/officeDocument/2006/relationships/slide" Target="slides/slide110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416" Type="http://schemas.openxmlformats.org/officeDocument/2006/relationships/slide" Target="slides/slide415.xml"/><Relationship Id="rId970" Type="http://schemas.openxmlformats.org/officeDocument/2006/relationships/slide" Target="slides/slide969.xml"/><Relationship Id="rId1046" Type="http://schemas.openxmlformats.org/officeDocument/2006/relationships/slide" Target="slides/slide1045.xml"/><Relationship Id="rId1253" Type="http://schemas.openxmlformats.org/officeDocument/2006/relationships/slide" Target="slides/slide1252.xml"/><Relationship Id="rId1698" Type="http://schemas.openxmlformats.org/officeDocument/2006/relationships/slide" Target="slides/slide1697.xml"/><Relationship Id="rId623" Type="http://schemas.openxmlformats.org/officeDocument/2006/relationships/slide" Target="slides/slide622.xml"/><Relationship Id="rId830" Type="http://schemas.openxmlformats.org/officeDocument/2006/relationships/slide" Target="slides/slide829.xml"/><Relationship Id="rId928" Type="http://schemas.openxmlformats.org/officeDocument/2006/relationships/slide" Target="slides/slide927.xml"/><Relationship Id="rId1460" Type="http://schemas.openxmlformats.org/officeDocument/2006/relationships/slide" Target="slides/slide1459.xml"/><Relationship Id="rId1558" Type="http://schemas.openxmlformats.org/officeDocument/2006/relationships/slide" Target="slides/slide1557.xml"/><Relationship Id="rId1765" Type="http://schemas.openxmlformats.org/officeDocument/2006/relationships/slide" Target="slides/slide176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567" Type="http://schemas.openxmlformats.org/officeDocument/2006/relationships/slide" Target="slides/slide566.xml"/><Relationship Id="rId1113" Type="http://schemas.openxmlformats.org/officeDocument/2006/relationships/slide" Target="slides/slide1112.xml"/><Relationship Id="rId1197" Type="http://schemas.openxmlformats.org/officeDocument/2006/relationships/slide" Target="slides/slide1196.xml"/><Relationship Id="rId1320" Type="http://schemas.openxmlformats.org/officeDocument/2006/relationships/slide" Target="slides/slide1319.xml"/><Relationship Id="rId1418" Type="http://schemas.openxmlformats.org/officeDocument/2006/relationships/slide" Target="slides/slide1417.xml"/><Relationship Id="rId122" Type="http://schemas.openxmlformats.org/officeDocument/2006/relationships/slide" Target="slides/slide121.xml"/><Relationship Id="rId774" Type="http://schemas.openxmlformats.org/officeDocument/2006/relationships/slide" Target="slides/slide773.xml"/><Relationship Id="rId981" Type="http://schemas.openxmlformats.org/officeDocument/2006/relationships/slide" Target="slides/slide980.xml"/><Relationship Id="rId1057" Type="http://schemas.openxmlformats.org/officeDocument/2006/relationships/slide" Target="slides/slide1056.xml"/><Relationship Id="rId1625" Type="http://schemas.openxmlformats.org/officeDocument/2006/relationships/slide" Target="slides/slide1624.xml"/><Relationship Id="rId1832" Type="http://schemas.openxmlformats.org/officeDocument/2006/relationships/slide" Target="slides/slide1831.xml"/><Relationship Id="rId427" Type="http://schemas.openxmlformats.org/officeDocument/2006/relationships/slide" Target="slides/slide426.xml"/><Relationship Id="rId634" Type="http://schemas.openxmlformats.org/officeDocument/2006/relationships/slide" Target="slides/slide633.xml"/><Relationship Id="rId841" Type="http://schemas.openxmlformats.org/officeDocument/2006/relationships/slide" Target="slides/slide840.xml"/><Relationship Id="rId1264" Type="http://schemas.openxmlformats.org/officeDocument/2006/relationships/slide" Target="slides/slide1263.xml"/><Relationship Id="rId1471" Type="http://schemas.openxmlformats.org/officeDocument/2006/relationships/slide" Target="slides/slide1470.xml"/><Relationship Id="rId1569" Type="http://schemas.openxmlformats.org/officeDocument/2006/relationships/slide" Target="slides/slide1568.xml"/><Relationship Id="rId273" Type="http://schemas.openxmlformats.org/officeDocument/2006/relationships/slide" Target="slides/slide272.xml"/><Relationship Id="rId480" Type="http://schemas.openxmlformats.org/officeDocument/2006/relationships/slide" Target="slides/slide479.xml"/><Relationship Id="rId701" Type="http://schemas.openxmlformats.org/officeDocument/2006/relationships/slide" Target="slides/slide700.xml"/><Relationship Id="rId939" Type="http://schemas.openxmlformats.org/officeDocument/2006/relationships/slide" Target="slides/slide938.xml"/><Relationship Id="rId1124" Type="http://schemas.openxmlformats.org/officeDocument/2006/relationships/slide" Target="slides/slide1123.xml"/><Relationship Id="rId1331" Type="http://schemas.openxmlformats.org/officeDocument/2006/relationships/slide" Target="slides/slide1330.xml"/><Relationship Id="rId1776" Type="http://schemas.openxmlformats.org/officeDocument/2006/relationships/slide" Target="slides/slide1775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340" Type="http://schemas.openxmlformats.org/officeDocument/2006/relationships/slide" Target="slides/slide339.xml"/><Relationship Id="rId578" Type="http://schemas.openxmlformats.org/officeDocument/2006/relationships/slide" Target="slides/slide577.xml"/><Relationship Id="rId785" Type="http://schemas.openxmlformats.org/officeDocument/2006/relationships/slide" Target="slides/slide784.xml"/><Relationship Id="rId992" Type="http://schemas.openxmlformats.org/officeDocument/2006/relationships/slide" Target="slides/slide991.xml"/><Relationship Id="rId1429" Type="http://schemas.openxmlformats.org/officeDocument/2006/relationships/slide" Target="slides/slide1428.xml"/><Relationship Id="rId1636" Type="http://schemas.openxmlformats.org/officeDocument/2006/relationships/slide" Target="slides/slide1635.xml"/><Relationship Id="rId1843" Type="http://schemas.openxmlformats.org/officeDocument/2006/relationships/slide" Target="slides/slide1842.xml"/><Relationship Id="rId200" Type="http://schemas.openxmlformats.org/officeDocument/2006/relationships/slide" Target="slides/slide199.xml"/><Relationship Id="rId438" Type="http://schemas.openxmlformats.org/officeDocument/2006/relationships/slide" Target="slides/slide437.xml"/><Relationship Id="rId645" Type="http://schemas.openxmlformats.org/officeDocument/2006/relationships/slide" Target="slides/slide644.xml"/><Relationship Id="rId852" Type="http://schemas.openxmlformats.org/officeDocument/2006/relationships/slide" Target="slides/slide851.xml"/><Relationship Id="rId1068" Type="http://schemas.openxmlformats.org/officeDocument/2006/relationships/slide" Target="slides/slide1067.xml"/><Relationship Id="rId1275" Type="http://schemas.openxmlformats.org/officeDocument/2006/relationships/slide" Target="slides/slide1274.xml"/><Relationship Id="rId1482" Type="http://schemas.openxmlformats.org/officeDocument/2006/relationships/slide" Target="slides/slide1481.xml"/><Relationship Id="rId1703" Type="http://schemas.openxmlformats.org/officeDocument/2006/relationships/slide" Target="slides/slide1702.xml"/><Relationship Id="rId284" Type="http://schemas.openxmlformats.org/officeDocument/2006/relationships/slide" Target="slides/slide283.xml"/><Relationship Id="rId491" Type="http://schemas.openxmlformats.org/officeDocument/2006/relationships/slide" Target="slides/slide490.xml"/><Relationship Id="rId505" Type="http://schemas.openxmlformats.org/officeDocument/2006/relationships/slide" Target="slides/slide504.xml"/><Relationship Id="rId712" Type="http://schemas.openxmlformats.org/officeDocument/2006/relationships/slide" Target="slides/slide711.xml"/><Relationship Id="rId1135" Type="http://schemas.openxmlformats.org/officeDocument/2006/relationships/slide" Target="slides/slide1134.xml"/><Relationship Id="rId1342" Type="http://schemas.openxmlformats.org/officeDocument/2006/relationships/slide" Target="slides/slide1341.xml"/><Relationship Id="rId1787" Type="http://schemas.openxmlformats.org/officeDocument/2006/relationships/slide" Target="slides/slide1786.xml"/><Relationship Id="rId79" Type="http://schemas.openxmlformats.org/officeDocument/2006/relationships/slide" Target="slides/slide78.xml"/><Relationship Id="rId144" Type="http://schemas.openxmlformats.org/officeDocument/2006/relationships/slide" Target="slides/slide143.xml"/><Relationship Id="rId589" Type="http://schemas.openxmlformats.org/officeDocument/2006/relationships/slide" Target="slides/slide588.xml"/><Relationship Id="rId796" Type="http://schemas.openxmlformats.org/officeDocument/2006/relationships/slide" Target="slides/slide795.xml"/><Relationship Id="rId1202" Type="http://schemas.openxmlformats.org/officeDocument/2006/relationships/slide" Target="slides/slide1201.xml"/><Relationship Id="rId1647" Type="http://schemas.openxmlformats.org/officeDocument/2006/relationships/slide" Target="slides/slide1646.xml"/><Relationship Id="rId1854" Type="http://schemas.openxmlformats.org/officeDocument/2006/relationships/slide" Target="slides/slide1853.xml"/><Relationship Id="rId351" Type="http://schemas.openxmlformats.org/officeDocument/2006/relationships/slide" Target="slides/slide350.xml"/><Relationship Id="rId449" Type="http://schemas.openxmlformats.org/officeDocument/2006/relationships/slide" Target="slides/slide448.xml"/><Relationship Id="rId656" Type="http://schemas.openxmlformats.org/officeDocument/2006/relationships/slide" Target="slides/slide655.xml"/><Relationship Id="rId863" Type="http://schemas.openxmlformats.org/officeDocument/2006/relationships/slide" Target="slides/slide862.xml"/><Relationship Id="rId1079" Type="http://schemas.openxmlformats.org/officeDocument/2006/relationships/slide" Target="slides/slide1078.xml"/><Relationship Id="rId1286" Type="http://schemas.openxmlformats.org/officeDocument/2006/relationships/slide" Target="slides/slide1285.xml"/><Relationship Id="rId1493" Type="http://schemas.openxmlformats.org/officeDocument/2006/relationships/slide" Target="slides/slide1492.xml"/><Relationship Id="rId1507" Type="http://schemas.openxmlformats.org/officeDocument/2006/relationships/slide" Target="slides/slide1506.xml"/><Relationship Id="rId1714" Type="http://schemas.openxmlformats.org/officeDocument/2006/relationships/slide" Target="slides/slide1713.xml"/><Relationship Id="rId211" Type="http://schemas.openxmlformats.org/officeDocument/2006/relationships/slide" Target="slides/slide210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516" Type="http://schemas.openxmlformats.org/officeDocument/2006/relationships/slide" Target="slides/slide515.xml"/><Relationship Id="rId1146" Type="http://schemas.openxmlformats.org/officeDocument/2006/relationships/slide" Target="slides/slide1145.xml"/><Relationship Id="rId1798" Type="http://schemas.openxmlformats.org/officeDocument/2006/relationships/slide" Target="slides/slide1797.xml"/><Relationship Id="rId723" Type="http://schemas.openxmlformats.org/officeDocument/2006/relationships/slide" Target="slides/slide722.xml"/><Relationship Id="rId930" Type="http://schemas.openxmlformats.org/officeDocument/2006/relationships/slide" Target="slides/slide929.xml"/><Relationship Id="rId1006" Type="http://schemas.openxmlformats.org/officeDocument/2006/relationships/slide" Target="slides/slide1005.xml"/><Relationship Id="rId1353" Type="http://schemas.openxmlformats.org/officeDocument/2006/relationships/slide" Target="slides/slide1352.xml"/><Relationship Id="rId1560" Type="http://schemas.openxmlformats.org/officeDocument/2006/relationships/slide" Target="slides/slide1559.xml"/><Relationship Id="rId1658" Type="http://schemas.openxmlformats.org/officeDocument/2006/relationships/slide" Target="slides/slide1657.xml"/><Relationship Id="rId1865" Type="http://schemas.openxmlformats.org/officeDocument/2006/relationships/slide" Target="slides/slide1864.xml"/><Relationship Id="rId155" Type="http://schemas.openxmlformats.org/officeDocument/2006/relationships/slide" Target="slides/slide154.xml"/><Relationship Id="rId362" Type="http://schemas.openxmlformats.org/officeDocument/2006/relationships/slide" Target="slides/slide361.xml"/><Relationship Id="rId1213" Type="http://schemas.openxmlformats.org/officeDocument/2006/relationships/slide" Target="slides/slide1212.xml"/><Relationship Id="rId1297" Type="http://schemas.openxmlformats.org/officeDocument/2006/relationships/slide" Target="slides/slide1296.xml"/><Relationship Id="rId1420" Type="http://schemas.openxmlformats.org/officeDocument/2006/relationships/slide" Target="slides/slide1419.xml"/><Relationship Id="rId1518" Type="http://schemas.openxmlformats.org/officeDocument/2006/relationships/slide" Target="slides/slide1517.xml"/><Relationship Id="rId222" Type="http://schemas.openxmlformats.org/officeDocument/2006/relationships/slide" Target="slides/slide221.xml"/><Relationship Id="rId667" Type="http://schemas.openxmlformats.org/officeDocument/2006/relationships/slide" Target="slides/slide666.xml"/><Relationship Id="rId874" Type="http://schemas.openxmlformats.org/officeDocument/2006/relationships/slide" Target="slides/slide873.xml"/><Relationship Id="rId1725" Type="http://schemas.openxmlformats.org/officeDocument/2006/relationships/slide" Target="slides/slide1724.xml"/><Relationship Id="rId17" Type="http://schemas.openxmlformats.org/officeDocument/2006/relationships/slide" Target="slides/slide16.xml"/><Relationship Id="rId527" Type="http://schemas.openxmlformats.org/officeDocument/2006/relationships/slide" Target="slides/slide526.xml"/><Relationship Id="rId734" Type="http://schemas.openxmlformats.org/officeDocument/2006/relationships/slide" Target="slides/slide733.xml"/><Relationship Id="rId941" Type="http://schemas.openxmlformats.org/officeDocument/2006/relationships/slide" Target="slides/slide940.xml"/><Relationship Id="rId1157" Type="http://schemas.openxmlformats.org/officeDocument/2006/relationships/slide" Target="slides/slide1156.xml"/><Relationship Id="rId1364" Type="http://schemas.openxmlformats.org/officeDocument/2006/relationships/slide" Target="slides/slide1363.xml"/><Relationship Id="rId1571" Type="http://schemas.openxmlformats.org/officeDocument/2006/relationships/slide" Target="slides/slide1570.xml"/><Relationship Id="rId70" Type="http://schemas.openxmlformats.org/officeDocument/2006/relationships/slide" Target="slides/slide69.xml"/><Relationship Id="rId166" Type="http://schemas.openxmlformats.org/officeDocument/2006/relationships/slide" Target="slides/slide165.xml"/><Relationship Id="rId373" Type="http://schemas.openxmlformats.org/officeDocument/2006/relationships/slide" Target="slides/slide372.xml"/><Relationship Id="rId580" Type="http://schemas.openxmlformats.org/officeDocument/2006/relationships/slide" Target="slides/slide579.xml"/><Relationship Id="rId801" Type="http://schemas.openxmlformats.org/officeDocument/2006/relationships/slide" Target="slides/slide800.xml"/><Relationship Id="rId1017" Type="http://schemas.openxmlformats.org/officeDocument/2006/relationships/slide" Target="slides/slide1016.xml"/><Relationship Id="rId1224" Type="http://schemas.openxmlformats.org/officeDocument/2006/relationships/slide" Target="slides/slide1223.xml"/><Relationship Id="rId1431" Type="http://schemas.openxmlformats.org/officeDocument/2006/relationships/slide" Target="slides/slide1430.xml"/><Relationship Id="rId1669" Type="http://schemas.openxmlformats.org/officeDocument/2006/relationships/slide" Target="slides/slide1668.xml"/><Relationship Id="rId1876" Type="http://schemas.openxmlformats.org/officeDocument/2006/relationships/slide" Target="slides/slide1875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232.xml"/><Relationship Id="rId440" Type="http://schemas.openxmlformats.org/officeDocument/2006/relationships/slide" Target="slides/slide439.xml"/><Relationship Id="rId678" Type="http://schemas.openxmlformats.org/officeDocument/2006/relationships/slide" Target="slides/slide677.xml"/><Relationship Id="rId885" Type="http://schemas.openxmlformats.org/officeDocument/2006/relationships/slide" Target="slides/slide884.xml"/><Relationship Id="rId1070" Type="http://schemas.openxmlformats.org/officeDocument/2006/relationships/slide" Target="slides/slide1069.xml"/><Relationship Id="rId1529" Type="http://schemas.openxmlformats.org/officeDocument/2006/relationships/slide" Target="slides/slide1528.xml"/><Relationship Id="rId1736" Type="http://schemas.openxmlformats.org/officeDocument/2006/relationships/slide" Target="slides/slide1735.xml"/><Relationship Id="rId28" Type="http://schemas.openxmlformats.org/officeDocument/2006/relationships/slide" Target="slides/slide27.xml"/><Relationship Id="rId300" Type="http://schemas.openxmlformats.org/officeDocument/2006/relationships/slide" Target="slides/slide299.xml"/><Relationship Id="rId538" Type="http://schemas.openxmlformats.org/officeDocument/2006/relationships/slide" Target="slides/slide537.xml"/><Relationship Id="rId745" Type="http://schemas.openxmlformats.org/officeDocument/2006/relationships/slide" Target="slides/slide744.xml"/><Relationship Id="rId952" Type="http://schemas.openxmlformats.org/officeDocument/2006/relationships/slide" Target="slides/slide951.xml"/><Relationship Id="rId1168" Type="http://schemas.openxmlformats.org/officeDocument/2006/relationships/slide" Target="slides/slide1167.xml"/><Relationship Id="rId1375" Type="http://schemas.openxmlformats.org/officeDocument/2006/relationships/slide" Target="slides/slide1374.xml"/><Relationship Id="rId1582" Type="http://schemas.openxmlformats.org/officeDocument/2006/relationships/slide" Target="slides/slide1581.xml"/><Relationship Id="rId1803" Type="http://schemas.openxmlformats.org/officeDocument/2006/relationships/slide" Target="slides/slide1802.xml"/><Relationship Id="rId81" Type="http://schemas.openxmlformats.org/officeDocument/2006/relationships/slide" Target="slides/slide80.xml"/><Relationship Id="rId177" Type="http://schemas.openxmlformats.org/officeDocument/2006/relationships/slide" Target="slides/slide176.xml"/><Relationship Id="rId384" Type="http://schemas.openxmlformats.org/officeDocument/2006/relationships/slide" Target="slides/slide383.xml"/><Relationship Id="rId591" Type="http://schemas.openxmlformats.org/officeDocument/2006/relationships/slide" Target="slides/slide590.xml"/><Relationship Id="rId605" Type="http://schemas.openxmlformats.org/officeDocument/2006/relationships/slide" Target="slides/slide604.xml"/><Relationship Id="rId812" Type="http://schemas.openxmlformats.org/officeDocument/2006/relationships/slide" Target="slides/slide811.xml"/><Relationship Id="rId1028" Type="http://schemas.openxmlformats.org/officeDocument/2006/relationships/slide" Target="slides/slide1027.xml"/><Relationship Id="rId1235" Type="http://schemas.openxmlformats.org/officeDocument/2006/relationships/slide" Target="slides/slide1234.xml"/><Relationship Id="rId1442" Type="http://schemas.openxmlformats.org/officeDocument/2006/relationships/slide" Target="slides/slide1441.xml"/><Relationship Id="rId1887" Type="http://schemas.openxmlformats.org/officeDocument/2006/relationships/slide" Target="slides/slide1886.xml"/><Relationship Id="rId244" Type="http://schemas.openxmlformats.org/officeDocument/2006/relationships/slide" Target="slides/slide243.xml"/><Relationship Id="rId689" Type="http://schemas.openxmlformats.org/officeDocument/2006/relationships/slide" Target="slides/slide688.xml"/><Relationship Id="rId896" Type="http://schemas.openxmlformats.org/officeDocument/2006/relationships/slide" Target="slides/slide895.xml"/><Relationship Id="rId1081" Type="http://schemas.openxmlformats.org/officeDocument/2006/relationships/slide" Target="slides/slide1080.xml"/><Relationship Id="rId1302" Type="http://schemas.openxmlformats.org/officeDocument/2006/relationships/slide" Target="slides/slide1301.xml"/><Relationship Id="rId1747" Type="http://schemas.openxmlformats.org/officeDocument/2006/relationships/slide" Target="slides/slide1746.xml"/><Relationship Id="rId39" Type="http://schemas.openxmlformats.org/officeDocument/2006/relationships/slide" Target="slides/slide38.xml"/><Relationship Id="rId451" Type="http://schemas.openxmlformats.org/officeDocument/2006/relationships/slide" Target="slides/slide450.xml"/><Relationship Id="rId549" Type="http://schemas.openxmlformats.org/officeDocument/2006/relationships/slide" Target="slides/slide548.xml"/><Relationship Id="rId756" Type="http://schemas.openxmlformats.org/officeDocument/2006/relationships/slide" Target="slides/slide755.xml"/><Relationship Id="rId1179" Type="http://schemas.openxmlformats.org/officeDocument/2006/relationships/slide" Target="slides/slide1178.xml"/><Relationship Id="rId1386" Type="http://schemas.openxmlformats.org/officeDocument/2006/relationships/slide" Target="slides/slide1385.xml"/><Relationship Id="rId1593" Type="http://schemas.openxmlformats.org/officeDocument/2006/relationships/slide" Target="slides/slide1592.xml"/><Relationship Id="rId1607" Type="http://schemas.openxmlformats.org/officeDocument/2006/relationships/slide" Target="slides/slide1606.xml"/><Relationship Id="rId1814" Type="http://schemas.openxmlformats.org/officeDocument/2006/relationships/slide" Target="slides/slide1813.xml"/><Relationship Id="rId104" Type="http://schemas.openxmlformats.org/officeDocument/2006/relationships/slide" Target="slides/slide103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963" Type="http://schemas.openxmlformats.org/officeDocument/2006/relationships/slide" Target="slides/slide962.xml"/><Relationship Id="rId1039" Type="http://schemas.openxmlformats.org/officeDocument/2006/relationships/slide" Target="slides/slide1038.xml"/><Relationship Id="rId1246" Type="http://schemas.openxmlformats.org/officeDocument/2006/relationships/slide" Target="slides/slide1245.xml"/><Relationship Id="rId92" Type="http://schemas.openxmlformats.org/officeDocument/2006/relationships/slide" Target="slides/slide91.xml"/><Relationship Id="rId616" Type="http://schemas.openxmlformats.org/officeDocument/2006/relationships/slide" Target="slides/slide615.xml"/><Relationship Id="rId823" Type="http://schemas.openxmlformats.org/officeDocument/2006/relationships/slide" Target="slides/slide822.xml"/><Relationship Id="rId1453" Type="http://schemas.openxmlformats.org/officeDocument/2006/relationships/slide" Target="slides/slide1452.xml"/><Relationship Id="rId1660" Type="http://schemas.openxmlformats.org/officeDocument/2006/relationships/slide" Target="slides/slide1659.xml"/><Relationship Id="rId1758" Type="http://schemas.openxmlformats.org/officeDocument/2006/relationships/slide" Target="slides/slide1757.xml"/><Relationship Id="rId255" Type="http://schemas.openxmlformats.org/officeDocument/2006/relationships/slide" Target="slides/slide254.xml"/><Relationship Id="rId462" Type="http://schemas.openxmlformats.org/officeDocument/2006/relationships/slide" Target="slides/slide461.xml"/><Relationship Id="rId1092" Type="http://schemas.openxmlformats.org/officeDocument/2006/relationships/slide" Target="slides/slide1091.xml"/><Relationship Id="rId1106" Type="http://schemas.openxmlformats.org/officeDocument/2006/relationships/slide" Target="slides/slide1105.xml"/><Relationship Id="rId1313" Type="http://schemas.openxmlformats.org/officeDocument/2006/relationships/slide" Target="slides/slide1312.xml"/><Relationship Id="rId1397" Type="http://schemas.openxmlformats.org/officeDocument/2006/relationships/slide" Target="slides/slide1396.xml"/><Relationship Id="rId1520" Type="http://schemas.openxmlformats.org/officeDocument/2006/relationships/slide" Target="slides/slide1519.xml"/><Relationship Id="rId115" Type="http://schemas.openxmlformats.org/officeDocument/2006/relationships/slide" Target="slides/slide114.xml"/><Relationship Id="rId322" Type="http://schemas.openxmlformats.org/officeDocument/2006/relationships/slide" Target="slides/slide321.xml"/><Relationship Id="rId767" Type="http://schemas.openxmlformats.org/officeDocument/2006/relationships/slide" Target="slides/slide766.xml"/><Relationship Id="rId974" Type="http://schemas.openxmlformats.org/officeDocument/2006/relationships/slide" Target="slides/slide973.xml"/><Relationship Id="rId1618" Type="http://schemas.openxmlformats.org/officeDocument/2006/relationships/slide" Target="slides/slide1617.xml"/><Relationship Id="rId1825" Type="http://schemas.openxmlformats.org/officeDocument/2006/relationships/slide" Target="slides/slide1824.xml"/><Relationship Id="rId199" Type="http://schemas.openxmlformats.org/officeDocument/2006/relationships/slide" Target="slides/slide198.xml"/><Relationship Id="rId627" Type="http://schemas.openxmlformats.org/officeDocument/2006/relationships/slide" Target="slides/slide626.xml"/><Relationship Id="rId834" Type="http://schemas.openxmlformats.org/officeDocument/2006/relationships/slide" Target="slides/slide833.xml"/><Relationship Id="rId1257" Type="http://schemas.openxmlformats.org/officeDocument/2006/relationships/slide" Target="slides/slide1256.xml"/><Relationship Id="rId1464" Type="http://schemas.openxmlformats.org/officeDocument/2006/relationships/slide" Target="slides/slide1463.xml"/><Relationship Id="rId1671" Type="http://schemas.openxmlformats.org/officeDocument/2006/relationships/slide" Target="slides/slide1670.xml"/><Relationship Id="rId266" Type="http://schemas.openxmlformats.org/officeDocument/2006/relationships/slide" Target="slides/slide265.xml"/><Relationship Id="rId473" Type="http://schemas.openxmlformats.org/officeDocument/2006/relationships/slide" Target="slides/slide472.xml"/><Relationship Id="rId680" Type="http://schemas.openxmlformats.org/officeDocument/2006/relationships/slide" Target="slides/slide679.xml"/><Relationship Id="rId901" Type="http://schemas.openxmlformats.org/officeDocument/2006/relationships/slide" Target="slides/slide900.xml"/><Relationship Id="rId1117" Type="http://schemas.openxmlformats.org/officeDocument/2006/relationships/slide" Target="slides/slide1116.xml"/><Relationship Id="rId1324" Type="http://schemas.openxmlformats.org/officeDocument/2006/relationships/slide" Target="slides/slide1323.xml"/><Relationship Id="rId1531" Type="http://schemas.openxmlformats.org/officeDocument/2006/relationships/slide" Target="slides/slide1530.xml"/><Relationship Id="rId1769" Type="http://schemas.openxmlformats.org/officeDocument/2006/relationships/slide" Target="slides/slide1768.xml"/><Relationship Id="rId30" Type="http://schemas.openxmlformats.org/officeDocument/2006/relationships/slide" Target="slides/slide29.xml"/><Relationship Id="rId126" Type="http://schemas.openxmlformats.org/officeDocument/2006/relationships/slide" Target="slides/slide125.xml"/><Relationship Id="rId333" Type="http://schemas.openxmlformats.org/officeDocument/2006/relationships/slide" Target="slides/slide332.xml"/><Relationship Id="rId540" Type="http://schemas.openxmlformats.org/officeDocument/2006/relationships/slide" Target="slides/slide539.xml"/><Relationship Id="rId778" Type="http://schemas.openxmlformats.org/officeDocument/2006/relationships/slide" Target="slides/slide777.xml"/><Relationship Id="rId985" Type="http://schemas.openxmlformats.org/officeDocument/2006/relationships/slide" Target="slides/slide984.xml"/><Relationship Id="rId1170" Type="http://schemas.openxmlformats.org/officeDocument/2006/relationships/slide" Target="slides/slide1169.xml"/><Relationship Id="rId1629" Type="http://schemas.openxmlformats.org/officeDocument/2006/relationships/slide" Target="slides/slide1628.xml"/><Relationship Id="rId1836" Type="http://schemas.openxmlformats.org/officeDocument/2006/relationships/slide" Target="slides/slide1835.xml"/><Relationship Id="rId638" Type="http://schemas.openxmlformats.org/officeDocument/2006/relationships/slide" Target="slides/slide637.xml"/><Relationship Id="rId845" Type="http://schemas.openxmlformats.org/officeDocument/2006/relationships/slide" Target="slides/slide844.xml"/><Relationship Id="rId1030" Type="http://schemas.openxmlformats.org/officeDocument/2006/relationships/slide" Target="slides/slide1029.xml"/><Relationship Id="rId1268" Type="http://schemas.openxmlformats.org/officeDocument/2006/relationships/slide" Target="slides/slide1267.xml"/><Relationship Id="rId1475" Type="http://schemas.openxmlformats.org/officeDocument/2006/relationships/slide" Target="slides/slide1474.xml"/><Relationship Id="rId1682" Type="http://schemas.openxmlformats.org/officeDocument/2006/relationships/slide" Target="slides/slide1681.xml"/><Relationship Id="rId277" Type="http://schemas.openxmlformats.org/officeDocument/2006/relationships/slide" Target="slides/slide276.xml"/><Relationship Id="rId400" Type="http://schemas.openxmlformats.org/officeDocument/2006/relationships/slide" Target="slides/slide399.xml"/><Relationship Id="rId484" Type="http://schemas.openxmlformats.org/officeDocument/2006/relationships/slide" Target="slides/slide483.xml"/><Relationship Id="rId705" Type="http://schemas.openxmlformats.org/officeDocument/2006/relationships/slide" Target="slides/slide704.xml"/><Relationship Id="rId1128" Type="http://schemas.openxmlformats.org/officeDocument/2006/relationships/slide" Target="slides/slide1127.xml"/><Relationship Id="rId1335" Type="http://schemas.openxmlformats.org/officeDocument/2006/relationships/slide" Target="slides/slide1334.xml"/><Relationship Id="rId1542" Type="http://schemas.openxmlformats.org/officeDocument/2006/relationships/slide" Target="slides/slide1541.xml"/><Relationship Id="rId137" Type="http://schemas.openxmlformats.org/officeDocument/2006/relationships/slide" Target="slides/slide136.xml"/><Relationship Id="rId344" Type="http://schemas.openxmlformats.org/officeDocument/2006/relationships/slide" Target="slides/slide343.xml"/><Relationship Id="rId691" Type="http://schemas.openxmlformats.org/officeDocument/2006/relationships/slide" Target="slides/slide690.xml"/><Relationship Id="rId789" Type="http://schemas.openxmlformats.org/officeDocument/2006/relationships/slide" Target="slides/slide788.xml"/><Relationship Id="rId912" Type="http://schemas.openxmlformats.org/officeDocument/2006/relationships/slide" Target="slides/slide911.xml"/><Relationship Id="rId996" Type="http://schemas.openxmlformats.org/officeDocument/2006/relationships/slide" Target="slides/slide995.xml"/><Relationship Id="rId1847" Type="http://schemas.openxmlformats.org/officeDocument/2006/relationships/slide" Target="slides/slide1846.xml"/><Relationship Id="rId41" Type="http://schemas.openxmlformats.org/officeDocument/2006/relationships/slide" Target="slides/slide40.xml"/><Relationship Id="rId551" Type="http://schemas.openxmlformats.org/officeDocument/2006/relationships/slide" Target="slides/slide550.xml"/><Relationship Id="rId649" Type="http://schemas.openxmlformats.org/officeDocument/2006/relationships/slide" Target="slides/slide648.xml"/><Relationship Id="rId856" Type="http://schemas.openxmlformats.org/officeDocument/2006/relationships/slide" Target="slides/slide855.xml"/><Relationship Id="rId1181" Type="http://schemas.openxmlformats.org/officeDocument/2006/relationships/slide" Target="slides/slide1180.xml"/><Relationship Id="rId1279" Type="http://schemas.openxmlformats.org/officeDocument/2006/relationships/slide" Target="slides/slide1278.xml"/><Relationship Id="rId1402" Type="http://schemas.openxmlformats.org/officeDocument/2006/relationships/slide" Target="slides/slide1401.xml"/><Relationship Id="rId1486" Type="http://schemas.openxmlformats.org/officeDocument/2006/relationships/slide" Target="slides/slide1485.xml"/><Relationship Id="rId1707" Type="http://schemas.openxmlformats.org/officeDocument/2006/relationships/slide" Target="slides/slide1706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509" Type="http://schemas.openxmlformats.org/officeDocument/2006/relationships/slide" Target="slides/slide508.xml"/><Relationship Id="rId1041" Type="http://schemas.openxmlformats.org/officeDocument/2006/relationships/slide" Target="slides/slide1040.xml"/><Relationship Id="rId1139" Type="http://schemas.openxmlformats.org/officeDocument/2006/relationships/slide" Target="slides/slide1138.xml"/><Relationship Id="rId1346" Type="http://schemas.openxmlformats.org/officeDocument/2006/relationships/slide" Target="slides/slide1345.xml"/><Relationship Id="rId1693" Type="http://schemas.openxmlformats.org/officeDocument/2006/relationships/slide" Target="slides/slide1692.xml"/><Relationship Id="rId495" Type="http://schemas.openxmlformats.org/officeDocument/2006/relationships/slide" Target="slides/slide494.xml"/><Relationship Id="rId716" Type="http://schemas.openxmlformats.org/officeDocument/2006/relationships/slide" Target="slides/slide715.xml"/><Relationship Id="rId923" Type="http://schemas.openxmlformats.org/officeDocument/2006/relationships/slide" Target="slides/slide922.xml"/><Relationship Id="rId1553" Type="http://schemas.openxmlformats.org/officeDocument/2006/relationships/slide" Target="slides/slide1552.xml"/><Relationship Id="rId1760" Type="http://schemas.openxmlformats.org/officeDocument/2006/relationships/slide" Target="slides/slide1759.xml"/><Relationship Id="rId1858" Type="http://schemas.openxmlformats.org/officeDocument/2006/relationships/slide" Target="slides/slide1857.xml"/><Relationship Id="rId52" Type="http://schemas.openxmlformats.org/officeDocument/2006/relationships/slide" Target="slides/slide51.xml"/><Relationship Id="rId148" Type="http://schemas.openxmlformats.org/officeDocument/2006/relationships/slide" Target="slides/slide147.xml"/><Relationship Id="rId355" Type="http://schemas.openxmlformats.org/officeDocument/2006/relationships/slide" Target="slides/slide354.xml"/><Relationship Id="rId562" Type="http://schemas.openxmlformats.org/officeDocument/2006/relationships/slide" Target="slides/slide561.xml"/><Relationship Id="rId1192" Type="http://schemas.openxmlformats.org/officeDocument/2006/relationships/slide" Target="slides/slide1191.xml"/><Relationship Id="rId1206" Type="http://schemas.openxmlformats.org/officeDocument/2006/relationships/slide" Target="slides/slide1205.xml"/><Relationship Id="rId1413" Type="http://schemas.openxmlformats.org/officeDocument/2006/relationships/slide" Target="slides/slide1412.xml"/><Relationship Id="rId1620" Type="http://schemas.openxmlformats.org/officeDocument/2006/relationships/slide" Target="slides/slide1619.xml"/><Relationship Id="rId215" Type="http://schemas.openxmlformats.org/officeDocument/2006/relationships/slide" Target="slides/slide214.xml"/><Relationship Id="rId422" Type="http://schemas.openxmlformats.org/officeDocument/2006/relationships/slide" Target="slides/slide421.xml"/><Relationship Id="rId867" Type="http://schemas.openxmlformats.org/officeDocument/2006/relationships/slide" Target="slides/slide866.xml"/><Relationship Id="rId1052" Type="http://schemas.openxmlformats.org/officeDocument/2006/relationships/slide" Target="slides/slide1051.xml"/><Relationship Id="rId1497" Type="http://schemas.openxmlformats.org/officeDocument/2006/relationships/slide" Target="slides/slide1496.xml"/><Relationship Id="rId1718" Type="http://schemas.openxmlformats.org/officeDocument/2006/relationships/slide" Target="slides/slide1717.xml"/><Relationship Id="rId299" Type="http://schemas.openxmlformats.org/officeDocument/2006/relationships/slide" Target="slides/slide298.xml"/><Relationship Id="rId727" Type="http://schemas.openxmlformats.org/officeDocument/2006/relationships/slide" Target="slides/slide726.xml"/><Relationship Id="rId934" Type="http://schemas.openxmlformats.org/officeDocument/2006/relationships/slide" Target="slides/slide933.xml"/><Relationship Id="rId1357" Type="http://schemas.openxmlformats.org/officeDocument/2006/relationships/slide" Target="slides/slide1356.xml"/><Relationship Id="rId1564" Type="http://schemas.openxmlformats.org/officeDocument/2006/relationships/slide" Target="slides/slide1563.xml"/><Relationship Id="rId1771" Type="http://schemas.openxmlformats.org/officeDocument/2006/relationships/slide" Target="slides/slide177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66" Type="http://schemas.openxmlformats.org/officeDocument/2006/relationships/slide" Target="slides/slide365.xml"/><Relationship Id="rId573" Type="http://schemas.openxmlformats.org/officeDocument/2006/relationships/slide" Target="slides/slide572.xml"/><Relationship Id="rId780" Type="http://schemas.openxmlformats.org/officeDocument/2006/relationships/slide" Target="slides/slide779.xml"/><Relationship Id="rId1217" Type="http://schemas.openxmlformats.org/officeDocument/2006/relationships/slide" Target="slides/slide1216.xml"/><Relationship Id="rId1424" Type="http://schemas.openxmlformats.org/officeDocument/2006/relationships/slide" Target="slides/slide1423.xml"/><Relationship Id="rId1631" Type="http://schemas.openxmlformats.org/officeDocument/2006/relationships/slide" Target="slides/slide1630.xml"/><Relationship Id="rId1869" Type="http://schemas.openxmlformats.org/officeDocument/2006/relationships/slide" Target="slides/slide1868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878" Type="http://schemas.openxmlformats.org/officeDocument/2006/relationships/slide" Target="slides/slide877.xml"/><Relationship Id="rId1063" Type="http://schemas.openxmlformats.org/officeDocument/2006/relationships/slide" Target="slides/slide1062.xml"/><Relationship Id="rId1270" Type="http://schemas.openxmlformats.org/officeDocument/2006/relationships/slide" Target="slides/slide1269.xml"/><Relationship Id="rId1729" Type="http://schemas.openxmlformats.org/officeDocument/2006/relationships/slide" Target="slides/slide1728.xml"/><Relationship Id="rId640" Type="http://schemas.openxmlformats.org/officeDocument/2006/relationships/slide" Target="slides/slide639.xml"/><Relationship Id="rId738" Type="http://schemas.openxmlformats.org/officeDocument/2006/relationships/slide" Target="slides/slide737.xml"/><Relationship Id="rId945" Type="http://schemas.openxmlformats.org/officeDocument/2006/relationships/slide" Target="slides/slide944.xml"/><Relationship Id="rId1368" Type="http://schemas.openxmlformats.org/officeDocument/2006/relationships/slide" Target="slides/slide1367.xml"/><Relationship Id="rId1575" Type="http://schemas.openxmlformats.org/officeDocument/2006/relationships/slide" Target="slides/slide1574.xml"/><Relationship Id="rId1782" Type="http://schemas.openxmlformats.org/officeDocument/2006/relationships/slide" Target="slides/slide1781.xml"/><Relationship Id="rId74" Type="http://schemas.openxmlformats.org/officeDocument/2006/relationships/slide" Target="slides/slide73.xml"/><Relationship Id="rId377" Type="http://schemas.openxmlformats.org/officeDocument/2006/relationships/slide" Target="slides/slide376.xml"/><Relationship Id="rId500" Type="http://schemas.openxmlformats.org/officeDocument/2006/relationships/slide" Target="slides/slide499.xml"/><Relationship Id="rId584" Type="http://schemas.openxmlformats.org/officeDocument/2006/relationships/slide" Target="slides/slide583.xml"/><Relationship Id="rId805" Type="http://schemas.openxmlformats.org/officeDocument/2006/relationships/slide" Target="slides/slide804.xml"/><Relationship Id="rId1130" Type="http://schemas.openxmlformats.org/officeDocument/2006/relationships/slide" Target="slides/slide1129.xml"/><Relationship Id="rId1228" Type="http://schemas.openxmlformats.org/officeDocument/2006/relationships/slide" Target="slides/slide1227.xml"/><Relationship Id="rId1435" Type="http://schemas.openxmlformats.org/officeDocument/2006/relationships/slide" Target="slides/slide1434.xml"/><Relationship Id="rId5" Type="http://schemas.openxmlformats.org/officeDocument/2006/relationships/slide" Target="slides/slide4.xml"/><Relationship Id="rId237" Type="http://schemas.openxmlformats.org/officeDocument/2006/relationships/slide" Target="slides/slide236.xml"/><Relationship Id="rId791" Type="http://schemas.openxmlformats.org/officeDocument/2006/relationships/slide" Target="slides/slide790.xml"/><Relationship Id="rId889" Type="http://schemas.openxmlformats.org/officeDocument/2006/relationships/slide" Target="slides/slide888.xml"/><Relationship Id="rId1074" Type="http://schemas.openxmlformats.org/officeDocument/2006/relationships/slide" Target="slides/slide1073.xml"/><Relationship Id="rId1642" Type="http://schemas.openxmlformats.org/officeDocument/2006/relationships/slide" Target="slides/slide1641.xml"/><Relationship Id="rId444" Type="http://schemas.openxmlformats.org/officeDocument/2006/relationships/slide" Target="slides/slide443.xml"/><Relationship Id="rId651" Type="http://schemas.openxmlformats.org/officeDocument/2006/relationships/slide" Target="slides/slide650.xml"/><Relationship Id="rId749" Type="http://schemas.openxmlformats.org/officeDocument/2006/relationships/slide" Target="slides/slide748.xml"/><Relationship Id="rId1281" Type="http://schemas.openxmlformats.org/officeDocument/2006/relationships/slide" Target="slides/slide1280.xml"/><Relationship Id="rId1379" Type="http://schemas.openxmlformats.org/officeDocument/2006/relationships/slide" Target="slides/slide1378.xml"/><Relationship Id="rId1502" Type="http://schemas.openxmlformats.org/officeDocument/2006/relationships/slide" Target="slides/slide1501.xml"/><Relationship Id="rId1586" Type="http://schemas.openxmlformats.org/officeDocument/2006/relationships/slide" Target="slides/slide1585.xml"/><Relationship Id="rId1807" Type="http://schemas.openxmlformats.org/officeDocument/2006/relationships/slide" Target="slides/slide1806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88" Type="http://schemas.openxmlformats.org/officeDocument/2006/relationships/slide" Target="slides/slide387.xml"/><Relationship Id="rId511" Type="http://schemas.openxmlformats.org/officeDocument/2006/relationships/slide" Target="slides/slide510.xml"/><Relationship Id="rId609" Type="http://schemas.openxmlformats.org/officeDocument/2006/relationships/slide" Target="slides/slide608.xml"/><Relationship Id="rId956" Type="http://schemas.openxmlformats.org/officeDocument/2006/relationships/slide" Target="slides/slide955.xml"/><Relationship Id="rId1141" Type="http://schemas.openxmlformats.org/officeDocument/2006/relationships/slide" Target="slides/slide1140.xml"/><Relationship Id="rId1239" Type="http://schemas.openxmlformats.org/officeDocument/2006/relationships/slide" Target="slides/slide1238.xml"/><Relationship Id="rId1793" Type="http://schemas.openxmlformats.org/officeDocument/2006/relationships/slide" Target="slides/slide1792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595" Type="http://schemas.openxmlformats.org/officeDocument/2006/relationships/slide" Target="slides/slide594.xml"/><Relationship Id="rId816" Type="http://schemas.openxmlformats.org/officeDocument/2006/relationships/slide" Target="slides/slide815.xml"/><Relationship Id="rId1001" Type="http://schemas.openxmlformats.org/officeDocument/2006/relationships/slide" Target="slides/slide1000.xml"/><Relationship Id="rId1446" Type="http://schemas.openxmlformats.org/officeDocument/2006/relationships/slide" Target="slides/slide1445.xml"/><Relationship Id="rId1653" Type="http://schemas.openxmlformats.org/officeDocument/2006/relationships/slide" Target="slides/slide1652.xml"/><Relationship Id="rId1860" Type="http://schemas.openxmlformats.org/officeDocument/2006/relationships/slide" Target="slides/slide1859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662" Type="http://schemas.openxmlformats.org/officeDocument/2006/relationships/slide" Target="slides/slide661.xml"/><Relationship Id="rId1085" Type="http://schemas.openxmlformats.org/officeDocument/2006/relationships/slide" Target="slides/slide1084.xml"/><Relationship Id="rId1292" Type="http://schemas.openxmlformats.org/officeDocument/2006/relationships/slide" Target="slides/slide1291.xml"/><Relationship Id="rId1306" Type="http://schemas.openxmlformats.org/officeDocument/2006/relationships/slide" Target="slides/slide1305.xml"/><Relationship Id="rId1513" Type="http://schemas.openxmlformats.org/officeDocument/2006/relationships/slide" Target="slides/slide1512.xml"/><Relationship Id="rId1720" Type="http://schemas.openxmlformats.org/officeDocument/2006/relationships/slide" Target="slides/slide1719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522" Type="http://schemas.openxmlformats.org/officeDocument/2006/relationships/slide" Target="slides/slide521.xml"/><Relationship Id="rId967" Type="http://schemas.openxmlformats.org/officeDocument/2006/relationships/slide" Target="slides/slide966.xml"/><Relationship Id="rId1152" Type="http://schemas.openxmlformats.org/officeDocument/2006/relationships/slide" Target="slides/slide1151.xml"/><Relationship Id="rId1597" Type="http://schemas.openxmlformats.org/officeDocument/2006/relationships/slide" Target="slides/slide1596.xml"/><Relationship Id="rId1818" Type="http://schemas.openxmlformats.org/officeDocument/2006/relationships/slide" Target="slides/slide1817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399" Type="http://schemas.openxmlformats.org/officeDocument/2006/relationships/slide" Target="slides/slide398.xml"/><Relationship Id="rId827" Type="http://schemas.openxmlformats.org/officeDocument/2006/relationships/slide" Target="slides/slide826.xml"/><Relationship Id="rId1012" Type="http://schemas.openxmlformats.org/officeDocument/2006/relationships/slide" Target="slides/slide1011.xml"/><Relationship Id="rId1457" Type="http://schemas.openxmlformats.org/officeDocument/2006/relationships/slide" Target="slides/slide1456.xml"/><Relationship Id="rId1664" Type="http://schemas.openxmlformats.org/officeDocument/2006/relationships/slide" Target="slides/slide1663.xml"/><Relationship Id="rId1871" Type="http://schemas.openxmlformats.org/officeDocument/2006/relationships/slide" Target="slides/slide1870.xml"/><Relationship Id="rId259" Type="http://schemas.openxmlformats.org/officeDocument/2006/relationships/slide" Target="slides/slide258.xml"/><Relationship Id="rId466" Type="http://schemas.openxmlformats.org/officeDocument/2006/relationships/slide" Target="slides/slide465.xml"/><Relationship Id="rId673" Type="http://schemas.openxmlformats.org/officeDocument/2006/relationships/slide" Target="slides/slide672.xml"/><Relationship Id="rId880" Type="http://schemas.openxmlformats.org/officeDocument/2006/relationships/slide" Target="slides/slide879.xml"/><Relationship Id="rId1096" Type="http://schemas.openxmlformats.org/officeDocument/2006/relationships/slide" Target="slides/slide1095.xml"/><Relationship Id="rId1317" Type="http://schemas.openxmlformats.org/officeDocument/2006/relationships/slide" Target="slides/slide1316.xml"/><Relationship Id="rId1524" Type="http://schemas.openxmlformats.org/officeDocument/2006/relationships/slide" Target="slides/slide1523.xml"/><Relationship Id="rId1731" Type="http://schemas.openxmlformats.org/officeDocument/2006/relationships/slide" Target="slides/slide1730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326" Type="http://schemas.openxmlformats.org/officeDocument/2006/relationships/slide" Target="slides/slide325.xml"/><Relationship Id="rId533" Type="http://schemas.openxmlformats.org/officeDocument/2006/relationships/slide" Target="slides/slide532.xml"/><Relationship Id="rId978" Type="http://schemas.openxmlformats.org/officeDocument/2006/relationships/slide" Target="slides/slide977.xml"/><Relationship Id="rId1163" Type="http://schemas.openxmlformats.org/officeDocument/2006/relationships/slide" Target="slides/slide1162.xml"/><Relationship Id="rId1370" Type="http://schemas.openxmlformats.org/officeDocument/2006/relationships/slide" Target="slides/slide1369.xml"/><Relationship Id="rId1829" Type="http://schemas.openxmlformats.org/officeDocument/2006/relationships/slide" Target="slides/slide1828.xml"/><Relationship Id="rId740" Type="http://schemas.openxmlformats.org/officeDocument/2006/relationships/slide" Target="slides/slide739.xml"/><Relationship Id="rId838" Type="http://schemas.openxmlformats.org/officeDocument/2006/relationships/slide" Target="slides/slide837.xml"/><Relationship Id="rId1023" Type="http://schemas.openxmlformats.org/officeDocument/2006/relationships/slide" Target="slides/slide1022.xml"/><Relationship Id="rId1468" Type="http://schemas.openxmlformats.org/officeDocument/2006/relationships/slide" Target="slides/slide1467.xml"/><Relationship Id="rId1675" Type="http://schemas.openxmlformats.org/officeDocument/2006/relationships/slide" Target="slides/slide1674.xml"/><Relationship Id="rId1882" Type="http://schemas.openxmlformats.org/officeDocument/2006/relationships/slide" Target="slides/slide1881.xml"/><Relationship Id="rId172" Type="http://schemas.openxmlformats.org/officeDocument/2006/relationships/slide" Target="slides/slide171.xml"/><Relationship Id="rId477" Type="http://schemas.openxmlformats.org/officeDocument/2006/relationships/slide" Target="slides/slide476.xml"/><Relationship Id="rId600" Type="http://schemas.openxmlformats.org/officeDocument/2006/relationships/slide" Target="slides/slide599.xml"/><Relationship Id="rId684" Type="http://schemas.openxmlformats.org/officeDocument/2006/relationships/slide" Target="slides/slide683.xml"/><Relationship Id="rId1230" Type="http://schemas.openxmlformats.org/officeDocument/2006/relationships/slide" Target="slides/slide1229.xml"/><Relationship Id="rId1328" Type="http://schemas.openxmlformats.org/officeDocument/2006/relationships/slide" Target="slides/slide1327.xml"/><Relationship Id="rId1535" Type="http://schemas.openxmlformats.org/officeDocument/2006/relationships/slide" Target="slides/slide1534.xml"/><Relationship Id="rId337" Type="http://schemas.openxmlformats.org/officeDocument/2006/relationships/slide" Target="slides/slide336.xml"/><Relationship Id="rId891" Type="http://schemas.openxmlformats.org/officeDocument/2006/relationships/slide" Target="slides/slide890.xml"/><Relationship Id="rId905" Type="http://schemas.openxmlformats.org/officeDocument/2006/relationships/slide" Target="slides/slide904.xml"/><Relationship Id="rId989" Type="http://schemas.openxmlformats.org/officeDocument/2006/relationships/slide" Target="slides/slide988.xml"/><Relationship Id="rId1742" Type="http://schemas.openxmlformats.org/officeDocument/2006/relationships/slide" Target="slides/slide1741.xml"/><Relationship Id="rId34" Type="http://schemas.openxmlformats.org/officeDocument/2006/relationships/slide" Target="slides/slide33.xml"/><Relationship Id="rId544" Type="http://schemas.openxmlformats.org/officeDocument/2006/relationships/slide" Target="slides/slide543.xml"/><Relationship Id="rId751" Type="http://schemas.openxmlformats.org/officeDocument/2006/relationships/slide" Target="slides/slide750.xml"/><Relationship Id="rId849" Type="http://schemas.openxmlformats.org/officeDocument/2006/relationships/slide" Target="slides/slide848.xml"/><Relationship Id="rId1174" Type="http://schemas.openxmlformats.org/officeDocument/2006/relationships/slide" Target="slides/slide1173.xml"/><Relationship Id="rId1381" Type="http://schemas.openxmlformats.org/officeDocument/2006/relationships/slide" Target="slides/slide1380.xml"/><Relationship Id="rId1479" Type="http://schemas.openxmlformats.org/officeDocument/2006/relationships/slide" Target="slides/slide1478.xml"/><Relationship Id="rId1602" Type="http://schemas.openxmlformats.org/officeDocument/2006/relationships/slide" Target="slides/slide1601.xml"/><Relationship Id="rId1686" Type="http://schemas.openxmlformats.org/officeDocument/2006/relationships/slide" Target="slides/slide1685.xml"/><Relationship Id="rId183" Type="http://schemas.openxmlformats.org/officeDocument/2006/relationships/slide" Target="slides/slide182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611" Type="http://schemas.openxmlformats.org/officeDocument/2006/relationships/slide" Target="slides/slide610.xml"/><Relationship Id="rId1034" Type="http://schemas.openxmlformats.org/officeDocument/2006/relationships/slide" Target="slides/slide1033.xml"/><Relationship Id="rId1241" Type="http://schemas.openxmlformats.org/officeDocument/2006/relationships/slide" Target="slides/slide1240.xml"/><Relationship Id="rId1339" Type="http://schemas.openxmlformats.org/officeDocument/2006/relationships/slide" Target="slides/slide1338.xml"/><Relationship Id="rId1893" Type="http://schemas.openxmlformats.org/officeDocument/2006/relationships/theme" Target="theme/theme1.xml"/><Relationship Id="rId250" Type="http://schemas.openxmlformats.org/officeDocument/2006/relationships/slide" Target="slides/slide249.xml"/><Relationship Id="rId488" Type="http://schemas.openxmlformats.org/officeDocument/2006/relationships/slide" Target="slides/slide487.xml"/><Relationship Id="rId695" Type="http://schemas.openxmlformats.org/officeDocument/2006/relationships/slide" Target="slides/slide694.xml"/><Relationship Id="rId709" Type="http://schemas.openxmlformats.org/officeDocument/2006/relationships/slide" Target="slides/slide708.xml"/><Relationship Id="rId916" Type="http://schemas.openxmlformats.org/officeDocument/2006/relationships/slide" Target="slides/slide915.xml"/><Relationship Id="rId1101" Type="http://schemas.openxmlformats.org/officeDocument/2006/relationships/slide" Target="slides/slide1100.xml"/><Relationship Id="rId1546" Type="http://schemas.openxmlformats.org/officeDocument/2006/relationships/slide" Target="slides/slide1545.xml"/><Relationship Id="rId1753" Type="http://schemas.openxmlformats.org/officeDocument/2006/relationships/slide" Target="slides/slide1752.xml"/><Relationship Id="rId45" Type="http://schemas.openxmlformats.org/officeDocument/2006/relationships/slide" Target="slides/slide44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555" Type="http://schemas.openxmlformats.org/officeDocument/2006/relationships/slide" Target="slides/slide554.xml"/><Relationship Id="rId762" Type="http://schemas.openxmlformats.org/officeDocument/2006/relationships/slide" Target="slides/slide761.xml"/><Relationship Id="rId1185" Type="http://schemas.openxmlformats.org/officeDocument/2006/relationships/slide" Target="slides/slide1184.xml"/><Relationship Id="rId1392" Type="http://schemas.openxmlformats.org/officeDocument/2006/relationships/slide" Target="slides/slide1391.xml"/><Relationship Id="rId1406" Type="http://schemas.openxmlformats.org/officeDocument/2006/relationships/slide" Target="slides/slide1405.xml"/><Relationship Id="rId1613" Type="http://schemas.openxmlformats.org/officeDocument/2006/relationships/slide" Target="slides/slide1612.xml"/><Relationship Id="rId1820" Type="http://schemas.openxmlformats.org/officeDocument/2006/relationships/slide" Target="slides/slide1819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622" Type="http://schemas.openxmlformats.org/officeDocument/2006/relationships/slide" Target="slides/slide621.xml"/><Relationship Id="rId1045" Type="http://schemas.openxmlformats.org/officeDocument/2006/relationships/slide" Target="slides/slide1044.xml"/><Relationship Id="rId1252" Type="http://schemas.openxmlformats.org/officeDocument/2006/relationships/slide" Target="slides/slide1251.xml"/><Relationship Id="rId1697" Type="http://schemas.openxmlformats.org/officeDocument/2006/relationships/slide" Target="slides/slide1696.xml"/><Relationship Id="rId261" Type="http://schemas.openxmlformats.org/officeDocument/2006/relationships/slide" Target="slides/slide260.xml"/><Relationship Id="rId499" Type="http://schemas.openxmlformats.org/officeDocument/2006/relationships/slide" Target="slides/slide498.xml"/><Relationship Id="rId927" Type="http://schemas.openxmlformats.org/officeDocument/2006/relationships/slide" Target="slides/slide926.xml"/><Relationship Id="rId1112" Type="http://schemas.openxmlformats.org/officeDocument/2006/relationships/slide" Target="slides/slide1111.xml"/><Relationship Id="rId1557" Type="http://schemas.openxmlformats.org/officeDocument/2006/relationships/slide" Target="slides/slide1556.xml"/><Relationship Id="rId1764" Type="http://schemas.openxmlformats.org/officeDocument/2006/relationships/slide" Target="slides/slide1763.xml"/><Relationship Id="rId56" Type="http://schemas.openxmlformats.org/officeDocument/2006/relationships/slide" Target="slides/slide55.xml"/><Relationship Id="rId359" Type="http://schemas.openxmlformats.org/officeDocument/2006/relationships/slide" Target="slides/slide358.xml"/><Relationship Id="rId566" Type="http://schemas.openxmlformats.org/officeDocument/2006/relationships/slide" Target="slides/slide565.xml"/><Relationship Id="rId773" Type="http://schemas.openxmlformats.org/officeDocument/2006/relationships/slide" Target="slides/slide772.xml"/><Relationship Id="rId1196" Type="http://schemas.openxmlformats.org/officeDocument/2006/relationships/slide" Target="slides/slide1195.xml"/><Relationship Id="rId1417" Type="http://schemas.openxmlformats.org/officeDocument/2006/relationships/slide" Target="slides/slide1416.xml"/><Relationship Id="rId1624" Type="http://schemas.openxmlformats.org/officeDocument/2006/relationships/slide" Target="slides/slide1623.xml"/><Relationship Id="rId1831" Type="http://schemas.openxmlformats.org/officeDocument/2006/relationships/slide" Target="slides/slide1830.xml"/><Relationship Id="rId121" Type="http://schemas.openxmlformats.org/officeDocument/2006/relationships/slide" Target="slides/slide120.xml"/><Relationship Id="rId219" Type="http://schemas.openxmlformats.org/officeDocument/2006/relationships/slide" Target="slides/slide218.xml"/><Relationship Id="rId426" Type="http://schemas.openxmlformats.org/officeDocument/2006/relationships/slide" Target="slides/slide425.xml"/><Relationship Id="rId633" Type="http://schemas.openxmlformats.org/officeDocument/2006/relationships/slide" Target="slides/slide632.xml"/><Relationship Id="rId980" Type="http://schemas.openxmlformats.org/officeDocument/2006/relationships/slide" Target="slides/slide979.xml"/><Relationship Id="rId1056" Type="http://schemas.openxmlformats.org/officeDocument/2006/relationships/slide" Target="slides/slide1055.xml"/><Relationship Id="rId1263" Type="http://schemas.openxmlformats.org/officeDocument/2006/relationships/slide" Target="slides/slide1262.xml"/><Relationship Id="rId840" Type="http://schemas.openxmlformats.org/officeDocument/2006/relationships/slide" Target="slides/slide839.xml"/><Relationship Id="rId938" Type="http://schemas.openxmlformats.org/officeDocument/2006/relationships/slide" Target="slides/slide937.xml"/><Relationship Id="rId1470" Type="http://schemas.openxmlformats.org/officeDocument/2006/relationships/slide" Target="slides/slide1469.xml"/><Relationship Id="rId1568" Type="http://schemas.openxmlformats.org/officeDocument/2006/relationships/slide" Target="slides/slide1567.xml"/><Relationship Id="rId1775" Type="http://schemas.openxmlformats.org/officeDocument/2006/relationships/slide" Target="slides/slide177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577" Type="http://schemas.openxmlformats.org/officeDocument/2006/relationships/slide" Target="slides/slide576.xml"/><Relationship Id="rId700" Type="http://schemas.openxmlformats.org/officeDocument/2006/relationships/slide" Target="slides/slide699.xml"/><Relationship Id="rId1123" Type="http://schemas.openxmlformats.org/officeDocument/2006/relationships/slide" Target="slides/slide1122.xml"/><Relationship Id="rId1330" Type="http://schemas.openxmlformats.org/officeDocument/2006/relationships/slide" Target="slides/slide1329.xml"/><Relationship Id="rId1428" Type="http://schemas.openxmlformats.org/officeDocument/2006/relationships/slide" Target="slides/slide1427.xml"/><Relationship Id="rId1635" Type="http://schemas.openxmlformats.org/officeDocument/2006/relationships/slide" Target="slides/slide1634.xml"/><Relationship Id="rId132" Type="http://schemas.openxmlformats.org/officeDocument/2006/relationships/slide" Target="slides/slide131.xml"/><Relationship Id="rId784" Type="http://schemas.openxmlformats.org/officeDocument/2006/relationships/slide" Target="slides/slide783.xml"/><Relationship Id="rId991" Type="http://schemas.openxmlformats.org/officeDocument/2006/relationships/slide" Target="slides/slide990.xml"/><Relationship Id="rId1067" Type="http://schemas.openxmlformats.org/officeDocument/2006/relationships/slide" Target="slides/slide1066.xml"/><Relationship Id="rId1842" Type="http://schemas.openxmlformats.org/officeDocument/2006/relationships/slide" Target="slides/slide1841.xml"/><Relationship Id="rId437" Type="http://schemas.openxmlformats.org/officeDocument/2006/relationships/slide" Target="slides/slide436.xml"/><Relationship Id="rId644" Type="http://schemas.openxmlformats.org/officeDocument/2006/relationships/slide" Target="slides/slide643.xml"/><Relationship Id="rId851" Type="http://schemas.openxmlformats.org/officeDocument/2006/relationships/slide" Target="slides/slide850.xml"/><Relationship Id="rId1274" Type="http://schemas.openxmlformats.org/officeDocument/2006/relationships/slide" Target="slides/slide1273.xml"/><Relationship Id="rId1481" Type="http://schemas.openxmlformats.org/officeDocument/2006/relationships/slide" Target="slides/slide1480.xml"/><Relationship Id="rId1579" Type="http://schemas.openxmlformats.org/officeDocument/2006/relationships/slide" Target="slides/slide1578.xml"/><Relationship Id="rId1702" Type="http://schemas.openxmlformats.org/officeDocument/2006/relationships/slide" Target="slides/slide1701.xml"/><Relationship Id="rId283" Type="http://schemas.openxmlformats.org/officeDocument/2006/relationships/slide" Target="slides/slide282.xml"/><Relationship Id="rId490" Type="http://schemas.openxmlformats.org/officeDocument/2006/relationships/slide" Target="slides/slide489.xml"/><Relationship Id="rId504" Type="http://schemas.openxmlformats.org/officeDocument/2006/relationships/slide" Target="slides/slide503.xml"/><Relationship Id="rId711" Type="http://schemas.openxmlformats.org/officeDocument/2006/relationships/slide" Target="slides/slide710.xml"/><Relationship Id="rId949" Type="http://schemas.openxmlformats.org/officeDocument/2006/relationships/slide" Target="slides/slide948.xml"/><Relationship Id="rId1134" Type="http://schemas.openxmlformats.org/officeDocument/2006/relationships/slide" Target="slides/slide1133.xml"/><Relationship Id="rId1341" Type="http://schemas.openxmlformats.org/officeDocument/2006/relationships/slide" Target="slides/slide1340.xml"/><Relationship Id="rId1786" Type="http://schemas.openxmlformats.org/officeDocument/2006/relationships/slide" Target="slides/slide1785.xml"/><Relationship Id="rId78" Type="http://schemas.openxmlformats.org/officeDocument/2006/relationships/slide" Target="slides/slide77.xml"/><Relationship Id="rId143" Type="http://schemas.openxmlformats.org/officeDocument/2006/relationships/slide" Target="slides/slide142.xml"/><Relationship Id="rId350" Type="http://schemas.openxmlformats.org/officeDocument/2006/relationships/slide" Target="slides/slide349.xml"/><Relationship Id="rId588" Type="http://schemas.openxmlformats.org/officeDocument/2006/relationships/slide" Target="slides/slide587.xml"/><Relationship Id="rId795" Type="http://schemas.openxmlformats.org/officeDocument/2006/relationships/slide" Target="slides/slide794.xml"/><Relationship Id="rId809" Type="http://schemas.openxmlformats.org/officeDocument/2006/relationships/slide" Target="slides/slide808.xml"/><Relationship Id="rId1201" Type="http://schemas.openxmlformats.org/officeDocument/2006/relationships/slide" Target="slides/slide1200.xml"/><Relationship Id="rId1439" Type="http://schemas.openxmlformats.org/officeDocument/2006/relationships/slide" Target="slides/slide1438.xml"/><Relationship Id="rId1646" Type="http://schemas.openxmlformats.org/officeDocument/2006/relationships/slide" Target="slides/slide1645.xml"/><Relationship Id="rId1853" Type="http://schemas.openxmlformats.org/officeDocument/2006/relationships/slide" Target="slides/slide1852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448" Type="http://schemas.openxmlformats.org/officeDocument/2006/relationships/slide" Target="slides/slide447.xml"/><Relationship Id="rId655" Type="http://schemas.openxmlformats.org/officeDocument/2006/relationships/slide" Target="slides/slide654.xml"/><Relationship Id="rId862" Type="http://schemas.openxmlformats.org/officeDocument/2006/relationships/slide" Target="slides/slide861.xml"/><Relationship Id="rId1078" Type="http://schemas.openxmlformats.org/officeDocument/2006/relationships/slide" Target="slides/slide1077.xml"/><Relationship Id="rId1285" Type="http://schemas.openxmlformats.org/officeDocument/2006/relationships/slide" Target="slides/slide1284.xml"/><Relationship Id="rId1492" Type="http://schemas.openxmlformats.org/officeDocument/2006/relationships/slide" Target="slides/slide1491.xml"/><Relationship Id="rId1506" Type="http://schemas.openxmlformats.org/officeDocument/2006/relationships/slide" Target="slides/slide1505.xml"/><Relationship Id="rId1713" Type="http://schemas.openxmlformats.org/officeDocument/2006/relationships/slide" Target="slides/slide171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515" Type="http://schemas.openxmlformats.org/officeDocument/2006/relationships/slide" Target="slides/slide514.xml"/><Relationship Id="rId722" Type="http://schemas.openxmlformats.org/officeDocument/2006/relationships/slide" Target="slides/slide721.xml"/><Relationship Id="rId1145" Type="http://schemas.openxmlformats.org/officeDocument/2006/relationships/slide" Target="slides/slide1144.xml"/><Relationship Id="rId1352" Type="http://schemas.openxmlformats.org/officeDocument/2006/relationships/slide" Target="slides/slide1351.xml"/><Relationship Id="rId1797" Type="http://schemas.openxmlformats.org/officeDocument/2006/relationships/slide" Target="slides/slide1796.xml"/><Relationship Id="rId89" Type="http://schemas.openxmlformats.org/officeDocument/2006/relationships/slide" Target="slides/slide88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599" Type="http://schemas.openxmlformats.org/officeDocument/2006/relationships/slide" Target="slides/slide598.xml"/><Relationship Id="rId1005" Type="http://schemas.openxmlformats.org/officeDocument/2006/relationships/slide" Target="slides/slide1004.xml"/><Relationship Id="rId1212" Type="http://schemas.openxmlformats.org/officeDocument/2006/relationships/slide" Target="slides/slide1211.xml"/><Relationship Id="rId1657" Type="http://schemas.openxmlformats.org/officeDocument/2006/relationships/slide" Target="slides/slide1656.xml"/><Relationship Id="rId1864" Type="http://schemas.openxmlformats.org/officeDocument/2006/relationships/slide" Target="slides/slide1863.xml"/><Relationship Id="rId459" Type="http://schemas.openxmlformats.org/officeDocument/2006/relationships/slide" Target="slides/slide458.xml"/><Relationship Id="rId666" Type="http://schemas.openxmlformats.org/officeDocument/2006/relationships/slide" Target="slides/slide665.xml"/><Relationship Id="rId873" Type="http://schemas.openxmlformats.org/officeDocument/2006/relationships/slide" Target="slides/slide872.xml"/><Relationship Id="rId1089" Type="http://schemas.openxmlformats.org/officeDocument/2006/relationships/slide" Target="slides/slide1088.xml"/><Relationship Id="rId1296" Type="http://schemas.openxmlformats.org/officeDocument/2006/relationships/slide" Target="slides/slide1295.xml"/><Relationship Id="rId1517" Type="http://schemas.openxmlformats.org/officeDocument/2006/relationships/slide" Target="slides/slide1516.xml"/><Relationship Id="rId1724" Type="http://schemas.openxmlformats.org/officeDocument/2006/relationships/slide" Target="slides/slide1723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19" Type="http://schemas.openxmlformats.org/officeDocument/2006/relationships/slide" Target="slides/slide318.xml"/><Relationship Id="rId526" Type="http://schemas.openxmlformats.org/officeDocument/2006/relationships/slide" Target="slides/slide525.xml"/><Relationship Id="rId1156" Type="http://schemas.openxmlformats.org/officeDocument/2006/relationships/slide" Target="slides/slide1155.xml"/><Relationship Id="rId1363" Type="http://schemas.openxmlformats.org/officeDocument/2006/relationships/slide" Target="slides/slide1362.xml"/><Relationship Id="rId733" Type="http://schemas.openxmlformats.org/officeDocument/2006/relationships/slide" Target="slides/slide732.xml"/><Relationship Id="rId940" Type="http://schemas.openxmlformats.org/officeDocument/2006/relationships/slide" Target="slides/slide939.xml"/><Relationship Id="rId1016" Type="http://schemas.openxmlformats.org/officeDocument/2006/relationships/slide" Target="slides/slide1015.xml"/><Relationship Id="rId1570" Type="http://schemas.openxmlformats.org/officeDocument/2006/relationships/slide" Target="slides/slide1569.xml"/><Relationship Id="rId1668" Type="http://schemas.openxmlformats.org/officeDocument/2006/relationships/slide" Target="slides/slide1667.xml"/><Relationship Id="rId1875" Type="http://schemas.openxmlformats.org/officeDocument/2006/relationships/slide" Target="slides/slide1874.xml"/><Relationship Id="rId165" Type="http://schemas.openxmlformats.org/officeDocument/2006/relationships/slide" Target="slides/slide164.xml"/><Relationship Id="rId372" Type="http://schemas.openxmlformats.org/officeDocument/2006/relationships/slide" Target="slides/slide371.xml"/><Relationship Id="rId677" Type="http://schemas.openxmlformats.org/officeDocument/2006/relationships/slide" Target="slides/slide676.xml"/><Relationship Id="rId800" Type="http://schemas.openxmlformats.org/officeDocument/2006/relationships/slide" Target="slides/slide799.xml"/><Relationship Id="rId1223" Type="http://schemas.openxmlformats.org/officeDocument/2006/relationships/slide" Target="slides/slide1222.xml"/><Relationship Id="rId1430" Type="http://schemas.openxmlformats.org/officeDocument/2006/relationships/slide" Target="slides/slide1429.xml"/><Relationship Id="rId1528" Type="http://schemas.openxmlformats.org/officeDocument/2006/relationships/slide" Target="slides/slide1527.xml"/><Relationship Id="rId232" Type="http://schemas.openxmlformats.org/officeDocument/2006/relationships/slide" Target="slides/slide231.xml"/><Relationship Id="rId884" Type="http://schemas.openxmlformats.org/officeDocument/2006/relationships/slide" Target="slides/slide883.xml"/><Relationship Id="rId1735" Type="http://schemas.openxmlformats.org/officeDocument/2006/relationships/slide" Target="slides/slide1734.xml"/><Relationship Id="rId27" Type="http://schemas.openxmlformats.org/officeDocument/2006/relationships/slide" Target="slides/slide26.xml"/><Relationship Id="rId537" Type="http://schemas.openxmlformats.org/officeDocument/2006/relationships/slide" Target="slides/slide536.xml"/><Relationship Id="rId744" Type="http://schemas.openxmlformats.org/officeDocument/2006/relationships/slide" Target="slides/slide743.xml"/><Relationship Id="rId951" Type="http://schemas.openxmlformats.org/officeDocument/2006/relationships/slide" Target="slides/slide950.xml"/><Relationship Id="rId1167" Type="http://schemas.openxmlformats.org/officeDocument/2006/relationships/slide" Target="slides/slide1166.xml"/><Relationship Id="rId1374" Type="http://schemas.openxmlformats.org/officeDocument/2006/relationships/slide" Target="slides/slide1373.xml"/><Relationship Id="rId1581" Type="http://schemas.openxmlformats.org/officeDocument/2006/relationships/slide" Target="slides/slide1580.xml"/><Relationship Id="rId1679" Type="http://schemas.openxmlformats.org/officeDocument/2006/relationships/slide" Target="slides/slide1678.xml"/><Relationship Id="rId1802" Type="http://schemas.openxmlformats.org/officeDocument/2006/relationships/slide" Target="slides/slide1801.xml"/><Relationship Id="rId80" Type="http://schemas.openxmlformats.org/officeDocument/2006/relationships/slide" Target="slides/slide79.xml"/><Relationship Id="rId176" Type="http://schemas.openxmlformats.org/officeDocument/2006/relationships/slide" Target="slides/slide175.xml"/><Relationship Id="rId383" Type="http://schemas.openxmlformats.org/officeDocument/2006/relationships/slide" Target="slides/slide382.xml"/><Relationship Id="rId590" Type="http://schemas.openxmlformats.org/officeDocument/2006/relationships/slide" Target="slides/slide589.xml"/><Relationship Id="rId604" Type="http://schemas.openxmlformats.org/officeDocument/2006/relationships/slide" Target="slides/slide603.xml"/><Relationship Id="rId811" Type="http://schemas.openxmlformats.org/officeDocument/2006/relationships/slide" Target="slides/slide810.xml"/><Relationship Id="rId1027" Type="http://schemas.openxmlformats.org/officeDocument/2006/relationships/slide" Target="slides/slide1026.xml"/><Relationship Id="rId1234" Type="http://schemas.openxmlformats.org/officeDocument/2006/relationships/slide" Target="slides/slide1233.xml"/><Relationship Id="rId1441" Type="http://schemas.openxmlformats.org/officeDocument/2006/relationships/slide" Target="slides/slide1440.xml"/><Relationship Id="rId1886" Type="http://schemas.openxmlformats.org/officeDocument/2006/relationships/slide" Target="slides/slide1885.xml"/><Relationship Id="rId243" Type="http://schemas.openxmlformats.org/officeDocument/2006/relationships/slide" Target="slides/slide242.xml"/><Relationship Id="rId450" Type="http://schemas.openxmlformats.org/officeDocument/2006/relationships/slide" Target="slides/slide449.xml"/><Relationship Id="rId688" Type="http://schemas.openxmlformats.org/officeDocument/2006/relationships/slide" Target="slides/slide687.xml"/><Relationship Id="rId895" Type="http://schemas.openxmlformats.org/officeDocument/2006/relationships/slide" Target="slides/slide894.xml"/><Relationship Id="rId909" Type="http://schemas.openxmlformats.org/officeDocument/2006/relationships/slide" Target="slides/slide908.xml"/><Relationship Id="rId1080" Type="http://schemas.openxmlformats.org/officeDocument/2006/relationships/slide" Target="slides/slide1079.xml"/><Relationship Id="rId1301" Type="http://schemas.openxmlformats.org/officeDocument/2006/relationships/slide" Target="slides/slide1300.xml"/><Relationship Id="rId1539" Type="http://schemas.openxmlformats.org/officeDocument/2006/relationships/slide" Target="slides/slide1538.xml"/><Relationship Id="rId1746" Type="http://schemas.openxmlformats.org/officeDocument/2006/relationships/slide" Target="slides/slide1745.xml"/><Relationship Id="rId38" Type="http://schemas.openxmlformats.org/officeDocument/2006/relationships/slide" Target="slides/slide37.xml"/><Relationship Id="rId103" Type="http://schemas.openxmlformats.org/officeDocument/2006/relationships/slide" Target="slides/slide102.xml"/><Relationship Id="rId310" Type="http://schemas.openxmlformats.org/officeDocument/2006/relationships/slide" Target="slides/slide309.xml"/><Relationship Id="rId548" Type="http://schemas.openxmlformats.org/officeDocument/2006/relationships/slide" Target="slides/slide547.xml"/><Relationship Id="rId755" Type="http://schemas.openxmlformats.org/officeDocument/2006/relationships/slide" Target="slides/slide754.xml"/><Relationship Id="rId962" Type="http://schemas.openxmlformats.org/officeDocument/2006/relationships/slide" Target="slides/slide961.xml"/><Relationship Id="rId1178" Type="http://schemas.openxmlformats.org/officeDocument/2006/relationships/slide" Target="slides/slide1177.xml"/><Relationship Id="rId1385" Type="http://schemas.openxmlformats.org/officeDocument/2006/relationships/slide" Target="slides/slide1384.xml"/><Relationship Id="rId1592" Type="http://schemas.openxmlformats.org/officeDocument/2006/relationships/slide" Target="slides/slide1591.xml"/><Relationship Id="rId1606" Type="http://schemas.openxmlformats.org/officeDocument/2006/relationships/slide" Target="slides/slide1605.xml"/><Relationship Id="rId1813" Type="http://schemas.openxmlformats.org/officeDocument/2006/relationships/slide" Target="slides/slide1812.xml"/><Relationship Id="rId91" Type="http://schemas.openxmlformats.org/officeDocument/2006/relationships/slide" Target="slides/slide90.xml"/><Relationship Id="rId187" Type="http://schemas.openxmlformats.org/officeDocument/2006/relationships/slide" Target="slides/slide186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615" Type="http://schemas.openxmlformats.org/officeDocument/2006/relationships/slide" Target="slides/slide614.xml"/><Relationship Id="rId822" Type="http://schemas.openxmlformats.org/officeDocument/2006/relationships/slide" Target="slides/slide821.xml"/><Relationship Id="rId1038" Type="http://schemas.openxmlformats.org/officeDocument/2006/relationships/slide" Target="slides/slide1037.xml"/><Relationship Id="rId1245" Type="http://schemas.openxmlformats.org/officeDocument/2006/relationships/slide" Target="slides/slide1244.xml"/><Relationship Id="rId1452" Type="http://schemas.openxmlformats.org/officeDocument/2006/relationships/slide" Target="slides/slide1451.xml"/><Relationship Id="rId254" Type="http://schemas.openxmlformats.org/officeDocument/2006/relationships/slide" Target="slides/slide253.xml"/><Relationship Id="rId699" Type="http://schemas.openxmlformats.org/officeDocument/2006/relationships/slide" Target="slides/slide698.xml"/><Relationship Id="rId1091" Type="http://schemas.openxmlformats.org/officeDocument/2006/relationships/slide" Target="slides/slide1090.xml"/><Relationship Id="rId1105" Type="http://schemas.openxmlformats.org/officeDocument/2006/relationships/slide" Target="slides/slide1104.xml"/><Relationship Id="rId1312" Type="http://schemas.openxmlformats.org/officeDocument/2006/relationships/slide" Target="slides/slide1311.xml"/><Relationship Id="rId1757" Type="http://schemas.openxmlformats.org/officeDocument/2006/relationships/slide" Target="slides/slide1756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461" Type="http://schemas.openxmlformats.org/officeDocument/2006/relationships/slide" Target="slides/slide460.xml"/><Relationship Id="rId559" Type="http://schemas.openxmlformats.org/officeDocument/2006/relationships/slide" Target="slides/slide558.xml"/><Relationship Id="rId766" Type="http://schemas.openxmlformats.org/officeDocument/2006/relationships/slide" Target="slides/slide765.xml"/><Relationship Id="rId1189" Type="http://schemas.openxmlformats.org/officeDocument/2006/relationships/slide" Target="slides/slide1188.xml"/><Relationship Id="rId1396" Type="http://schemas.openxmlformats.org/officeDocument/2006/relationships/slide" Target="slides/slide1395.xml"/><Relationship Id="rId1617" Type="http://schemas.openxmlformats.org/officeDocument/2006/relationships/slide" Target="slides/slide1616.xml"/><Relationship Id="rId1824" Type="http://schemas.openxmlformats.org/officeDocument/2006/relationships/slide" Target="slides/slide1823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419" Type="http://schemas.openxmlformats.org/officeDocument/2006/relationships/slide" Target="slides/slide418.xml"/><Relationship Id="rId626" Type="http://schemas.openxmlformats.org/officeDocument/2006/relationships/slide" Target="slides/slide625.xml"/><Relationship Id="rId973" Type="http://schemas.openxmlformats.org/officeDocument/2006/relationships/slide" Target="slides/slide972.xml"/><Relationship Id="rId1049" Type="http://schemas.openxmlformats.org/officeDocument/2006/relationships/slide" Target="slides/slide1048.xml"/><Relationship Id="rId1256" Type="http://schemas.openxmlformats.org/officeDocument/2006/relationships/slide" Target="slides/slide1255.xml"/><Relationship Id="rId833" Type="http://schemas.openxmlformats.org/officeDocument/2006/relationships/slide" Target="slides/slide832.xml"/><Relationship Id="rId1116" Type="http://schemas.openxmlformats.org/officeDocument/2006/relationships/slide" Target="slides/slide1115.xml"/><Relationship Id="rId1463" Type="http://schemas.openxmlformats.org/officeDocument/2006/relationships/slide" Target="slides/slide1462.xml"/><Relationship Id="rId1670" Type="http://schemas.openxmlformats.org/officeDocument/2006/relationships/slide" Target="slides/slide1669.xml"/><Relationship Id="rId1768" Type="http://schemas.openxmlformats.org/officeDocument/2006/relationships/slide" Target="slides/slide1767.xml"/><Relationship Id="rId265" Type="http://schemas.openxmlformats.org/officeDocument/2006/relationships/slide" Target="slides/slide264.xml"/><Relationship Id="rId472" Type="http://schemas.openxmlformats.org/officeDocument/2006/relationships/slide" Target="slides/slide471.xml"/><Relationship Id="rId900" Type="http://schemas.openxmlformats.org/officeDocument/2006/relationships/slide" Target="slides/slide899.xml"/><Relationship Id="rId1323" Type="http://schemas.openxmlformats.org/officeDocument/2006/relationships/slide" Target="slides/slide1322.xml"/><Relationship Id="rId1530" Type="http://schemas.openxmlformats.org/officeDocument/2006/relationships/slide" Target="slides/slide1529.xml"/><Relationship Id="rId1628" Type="http://schemas.openxmlformats.org/officeDocument/2006/relationships/slide" Target="slides/slide1627.xml"/><Relationship Id="rId125" Type="http://schemas.openxmlformats.org/officeDocument/2006/relationships/slide" Target="slides/slide124.xml"/><Relationship Id="rId332" Type="http://schemas.openxmlformats.org/officeDocument/2006/relationships/slide" Target="slides/slide331.xml"/><Relationship Id="rId777" Type="http://schemas.openxmlformats.org/officeDocument/2006/relationships/slide" Target="slides/slide776.xml"/><Relationship Id="rId984" Type="http://schemas.openxmlformats.org/officeDocument/2006/relationships/slide" Target="slides/slide983.xml"/><Relationship Id="rId1835" Type="http://schemas.openxmlformats.org/officeDocument/2006/relationships/slide" Target="slides/slide1834.xml"/><Relationship Id="rId637" Type="http://schemas.openxmlformats.org/officeDocument/2006/relationships/slide" Target="slides/slide636.xml"/><Relationship Id="rId844" Type="http://schemas.openxmlformats.org/officeDocument/2006/relationships/slide" Target="slides/slide843.xml"/><Relationship Id="rId1267" Type="http://schemas.openxmlformats.org/officeDocument/2006/relationships/slide" Target="slides/slide1266.xml"/><Relationship Id="rId1474" Type="http://schemas.openxmlformats.org/officeDocument/2006/relationships/slide" Target="slides/slide1473.xml"/><Relationship Id="rId1681" Type="http://schemas.openxmlformats.org/officeDocument/2006/relationships/slide" Target="slides/slide1680.xml"/><Relationship Id="rId276" Type="http://schemas.openxmlformats.org/officeDocument/2006/relationships/slide" Target="slides/slide275.xml"/><Relationship Id="rId483" Type="http://schemas.openxmlformats.org/officeDocument/2006/relationships/slide" Target="slides/slide482.xml"/><Relationship Id="rId690" Type="http://schemas.openxmlformats.org/officeDocument/2006/relationships/slide" Target="slides/slide689.xml"/><Relationship Id="rId704" Type="http://schemas.openxmlformats.org/officeDocument/2006/relationships/slide" Target="slides/slide703.xml"/><Relationship Id="rId911" Type="http://schemas.openxmlformats.org/officeDocument/2006/relationships/slide" Target="slides/slide910.xml"/><Relationship Id="rId1127" Type="http://schemas.openxmlformats.org/officeDocument/2006/relationships/slide" Target="slides/slide1126.xml"/><Relationship Id="rId1334" Type="http://schemas.openxmlformats.org/officeDocument/2006/relationships/slide" Target="slides/slide1333.xml"/><Relationship Id="rId1541" Type="http://schemas.openxmlformats.org/officeDocument/2006/relationships/slide" Target="slides/slide1540.xml"/><Relationship Id="rId1779" Type="http://schemas.openxmlformats.org/officeDocument/2006/relationships/slide" Target="slides/slide1778.xml"/><Relationship Id="rId40" Type="http://schemas.openxmlformats.org/officeDocument/2006/relationships/slide" Target="slides/slide39.xml"/><Relationship Id="rId136" Type="http://schemas.openxmlformats.org/officeDocument/2006/relationships/slide" Target="slides/slide135.xml"/><Relationship Id="rId343" Type="http://schemas.openxmlformats.org/officeDocument/2006/relationships/slide" Target="slides/slide342.xml"/><Relationship Id="rId550" Type="http://schemas.openxmlformats.org/officeDocument/2006/relationships/slide" Target="slides/slide549.xml"/><Relationship Id="rId788" Type="http://schemas.openxmlformats.org/officeDocument/2006/relationships/slide" Target="slides/slide787.xml"/><Relationship Id="rId995" Type="http://schemas.openxmlformats.org/officeDocument/2006/relationships/slide" Target="slides/slide994.xml"/><Relationship Id="rId1180" Type="http://schemas.openxmlformats.org/officeDocument/2006/relationships/slide" Target="slides/slide1179.xml"/><Relationship Id="rId1401" Type="http://schemas.openxmlformats.org/officeDocument/2006/relationships/slide" Target="slides/slide1400.xml"/><Relationship Id="rId1639" Type="http://schemas.openxmlformats.org/officeDocument/2006/relationships/slide" Target="slides/slide1638.xml"/><Relationship Id="rId1846" Type="http://schemas.openxmlformats.org/officeDocument/2006/relationships/slide" Target="slides/slide1845.xml"/><Relationship Id="rId203" Type="http://schemas.openxmlformats.org/officeDocument/2006/relationships/slide" Target="slides/slide202.xml"/><Relationship Id="rId648" Type="http://schemas.openxmlformats.org/officeDocument/2006/relationships/slide" Target="slides/slide647.xml"/><Relationship Id="rId855" Type="http://schemas.openxmlformats.org/officeDocument/2006/relationships/slide" Target="slides/slide854.xml"/><Relationship Id="rId1040" Type="http://schemas.openxmlformats.org/officeDocument/2006/relationships/slide" Target="slides/slide1039.xml"/><Relationship Id="rId1278" Type="http://schemas.openxmlformats.org/officeDocument/2006/relationships/slide" Target="slides/slide1277.xml"/><Relationship Id="rId1485" Type="http://schemas.openxmlformats.org/officeDocument/2006/relationships/slide" Target="slides/slide1484.xml"/><Relationship Id="rId1692" Type="http://schemas.openxmlformats.org/officeDocument/2006/relationships/slide" Target="slides/slide1691.xml"/><Relationship Id="rId1706" Type="http://schemas.openxmlformats.org/officeDocument/2006/relationships/slide" Target="slides/slide170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94" Type="http://schemas.openxmlformats.org/officeDocument/2006/relationships/slide" Target="slides/slide493.xml"/><Relationship Id="rId508" Type="http://schemas.openxmlformats.org/officeDocument/2006/relationships/slide" Target="slides/slide507.xml"/><Relationship Id="rId715" Type="http://schemas.openxmlformats.org/officeDocument/2006/relationships/slide" Target="slides/slide714.xml"/><Relationship Id="rId922" Type="http://schemas.openxmlformats.org/officeDocument/2006/relationships/slide" Target="slides/slide921.xml"/><Relationship Id="rId1138" Type="http://schemas.openxmlformats.org/officeDocument/2006/relationships/slide" Target="slides/slide1137.xml"/><Relationship Id="rId1345" Type="http://schemas.openxmlformats.org/officeDocument/2006/relationships/slide" Target="slides/slide1344.xml"/><Relationship Id="rId1552" Type="http://schemas.openxmlformats.org/officeDocument/2006/relationships/slide" Target="slides/slide1551.xml"/><Relationship Id="rId147" Type="http://schemas.openxmlformats.org/officeDocument/2006/relationships/slide" Target="slides/slide146.xml"/><Relationship Id="rId354" Type="http://schemas.openxmlformats.org/officeDocument/2006/relationships/slide" Target="slides/slide353.xml"/><Relationship Id="rId799" Type="http://schemas.openxmlformats.org/officeDocument/2006/relationships/slide" Target="slides/slide798.xml"/><Relationship Id="rId1191" Type="http://schemas.openxmlformats.org/officeDocument/2006/relationships/slide" Target="slides/slide1190.xml"/><Relationship Id="rId1205" Type="http://schemas.openxmlformats.org/officeDocument/2006/relationships/slide" Target="slides/slide1204.xml"/><Relationship Id="rId1857" Type="http://schemas.openxmlformats.org/officeDocument/2006/relationships/slide" Target="slides/slide1856.xml"/><Relationship Id="rId51" Type="http://schemas.openxmlformats.org/officeDocument/2006/relationships/slide" Target="slides/slide50.xml"/><Relationship Id="rId561" Type="http://schemas.openxmlformats.org/officeDocument/2006/relationships/slide" Target="slides/slide560.xml"/><Relationship Id="rId659" Type="http://schemas.openxmlformats.org/officeDocument/2006/relationships/slide" Target="slides/slide658.xml"/><Relationship Id="rId866" Type="http://schemas.openxmlformats.org/officeDocument/2006/relationships/slide" Target="slides/slide865.xml"/><Relationship Id="rId1289" Type="http://schemas.openxmlformats.org/officeDocument/2006/relationships/slide" Target="slides/slide1288.xml"/><Relationship Id="rId1412" Type="http://schemas.openxmlformats.org/officeDocument/2006/relationships/slide" Target="slides/slide1411.xml"/><Relationship Id="rId1496" Type="http://schemas.openxmlformats.org/officeDocument/2006/relationships/slide" Target="slides/slide1495.xml"/><Relationship Id="rId1717" Type="http://schemas.openxmlformats.org/officeDocument/2006/relationships/slide" Target="slides/slide1716.xml"/><Relationship Id="rId214" Type="http://schemas.openxmlformats.org/officeDocument/2006/relationships/slide" Target="slides/slide213.xml"/><Relationship Id="rId298" Type="http://schemas.openxmlformats.org/officeDocument/2006/relationships/slide" Target="slides/slide297.xml"/><Relationship Id="rId421" Type="http://schemas.openxmlformats.org/officeDocument/2006/relationships/slide" Target="slides/slide420.xml"/><Relationship Id="rId519" Type="http://schemas.openxmlformats.org/officeDocument/2006/relationships/slide" Target="slides/slide518.xml"/><Relationship Id="rId1051" Type="http://schemas.openxmlformats.org/officeDocument/2006/relationships/slide" Target="slides/slide1050.xml"/><Relationship Id="rId1149" Type="http://schemas.openxmlformats.org/officeDocument/2006/relationships/slide" Target="slides/slide1148.xml"/><Relationship Id="rId1356" Type="http://schemas.openxmlformats.org/officeDocument/2006/relationships/slide" Target="slides/slide1355.xml"/><Relationship Id="rId158" Type="http://schemas.openxmlformats.org/officeDocument/2006/relationships/slide" Target="slides/slide157.xml"/><Relationship Id="rId726" Type="http://schemas.openxmlformats.org/officeDocument/2006/relationships/slide" Target="slides/slide725.xml"/><Relationship Id="rId933" Type="http://schemas.openxmlformats.org/officeDocument/2006/relationships/slide" Target="slides/slide932.xml"/><Relationship Id="rId1009" Type="http://schemas.openxmlformats.org/officeDocument/2006/relationships/slide" Target="slides/slide1008.xml"/><Relationship Id="rId1563" Type="http://schemas.openxmlformats.org/officeDocument/2006/relationships/slide" Target="slides/slide1562.xml"/><Relationship Id="rId1770" Type="http://schemas.openxmlformats.org/officeDocument/2006/relationships/slide" Target="slides/slide1769.xml"/><Relationship Id="rId1868" Type="http://schemas.openxmlformats.org/officeDocument/2006/relationships/slide" Target="slides/slide1867.xml"/><Relationship Id="rId62" Type="http://schemas.openxmlformats.org/officeDocument/2006/relationships/slide" Target="slides/slide61.xml"/><Relationship Id="rId365" Type="http://schemas.openxmlformats.org/officeDocument/2006/relationships/slide" Target="slides/slide364.xml"/><Relationship Id="rId572" Type="http://schemas.openxmlformats.org/officeDocument/2006/relationships/slide" Target="slides/slide571.xml"/><Relationship Id="rId1216" Type="http://schemas.openxmlformats.org/officeDocument/2006/relationships/slide" Target="slides/slide1215.xml"/><Relationship Id="rId1423" Type="http://schemas.openxmlformats.org/officeDocument/2006/relationships/slide" Target="slides/slide1422.xml"/><Relationship Id="rId1630" Type="http://schemas.openxmlformats.org/officeDocument/2006/relationships/slide" Target="slides/slide1629.xml"/><Relationship Id="rId225" Type="http://schemas.openxmlformats.org/officeDocument/2006/relationships/slide" Target="slides/slide224.xml"/><Relationship Id="rId432" Type="http://schemas.openxmlformats.org/officeDocument/2006/relationships/slide" Target="slides/slide431.xml"/><Relationship Id="rId877" Type="http://schemas.openxmlformats.org/officeDocument/2006/relationships/slide" Target="slides/slide876.xml"/><Relationship Id="rId1062" Type="http://schemas.openxmlformats.org/officeDocument/2006/relationships/slide" Target="slides/slide1061.xml"/><Relationship Id="rId1728" Type="http://schemas.openxmlformats.org/officeDocument/2006/relationships/slide" Target="slides/slide1727.xml"/><Relationship Id="rId737" Type="http://schemas.openxmlformats.org/officeDocument/2006/relationships/slide" Target="slides/slide736.xml"/><Relationship Id="rId944" Type="http://schemas.openxmlformats.org/officeDocument/2006/relationships/slide" Target="slides/slide943.xml"/><Relationship Id="rId1367" Type="http://schemas.openxmlformats.org/officeDocument/2006/relationships/slide" Target="slides/slide1366.xml"/><Relationship Id="rId1574" Type="http://schemas.openxmlformats.org/officeDocument/2006/relationships/slide" Target="slides/slide1573.xml"/><Relationship Id="rId1781" Type="http://schemas.openxmlformats.org/officeDocument/2006/relationships/slide" Target="slides/slide1780.xml"/><Relationship Id="rId73" Type="http://schemas.openxmlformats.org/officeDocument/2006/relationships/slide" Target="slides/slide72.xml"/><Relationship Id="rId169" Type="http://schemas.openxmlformats.org/officeDocument/2006/relationships/slide" Target="slides/slide168.xml"/><Relationship Id="rId376" Type="http://schemas.openxmlformats.org/officeDocument/2006/relationships/slide" Target="slides/slide375.xml"/><Relationship Id="rId583" Type="http://schemas.openxmlformats.org/officeDocument/2006/relationships/slide" Target="slides/slide582.xml"/><Relationship Id="rId790" Type="http://schemas.openxmlformats.org/officeDocument/2006/relationships/slide" Target="slides/slide789.xml"/><Relationship Id="rId804" Type="http://schemas.openxmlformats.org/officeDocument/2006/relationships/slide" Target="slides/slide803.xml"/><Relationship Id="rId1227" Type="http://schemas.openxmlformats.org/officeDocument/2006/relationships/slide" Target="slides/slide1226.xml"/><Relationship Id="rId1434" Type="http://schemas.openxmlformats.org/officeDocument/2006/relationships/slide" Target="slides/slide1433.xml"/><Relationship Id="rId1641" Type="http://schemas.openxmlformats.org/officeDocument/2006/relationships/slide" Target="slides/slide1640.xml"/><Relationship Id="rId1879" Type="http://schemas.openxmlformats.org/officeDocument/2006/relationships/slide" Target="slides/slide1878.xml"/><Relationship Id="rId4" Type="http://schemas.openxmlformats.org/officeDocument/2006/relationships/slide" Target="slides/slide3.xml"/><Relationship Id="rId236" Type="http://schemas.openxmlformats.org/officeDocument/2006/relationships/slide" Target="slides/slide235.xml"/><Relationship Id="rId443" Type="http://schemas.openxmlformats.org/officeDocument/2006/relationships/slide" Target="slides/slide442.xml"/><Relationship Id="rId650" Type="http://schemas.openxmlformats.org/officeDocument/2006/relationships/slide" Target="slides/slide649.xml"/><Relationship Id="rId888" Type="http://schemas.openxmlformats.org/officeDocument/2006/relationships/slide" Target="slides/slide887.xml"/><Relationship Id="rId1073" Type="http://schemas.openxmlformats.org/officeDocument/2006/relationships/slide" Target="slides/slide1072.xml"/><Relationship Id="rId1280" Type="http://schemas.openxmlformats.org/officeDocument/2006/relationships/slide" Target="slides/slide1279.xml"/><Relationship Id="rId1501" Type="http://schemas.openxmlformats.org/officeDocument/2006/relationships/slide" Target="slides/slide1500.xml"/><Relationship Id="rId1739" Type="http://schemas.openxmlformats.org/officeDocument/2006/relationships/slide" Target="slides/slide1738.xml"/><Relationship Id="rId303" Type="http://schemas.openxmlformats.org/officeDocument/2006/relationships/slide" Target="slides/slide302.xml"/><Relationship Id="rId748" Type="http://schemas.openxmlformats.org/officeDocument/2006/relationships/slide" Target="slides/slide747.xml"/><Relationship Id="rId955" Type="http://schemas.openxmlformats.org/officeDocument/2006/relationships/slide" Target="slides/slide954.xml"/><Relationship Id="rId1140" Type="http://schemas.openxmlformats.org/officeDocument/2006/relationships/slide" Target="slides/slide1139.xml"/><Relationship Id="rId1378" Type="http://schemas.openxmlformats.org/officeDocument/2006/relationships/slide" Target="slides/slide1377.xml"/><Relationship Id="rId1585" Type="http://schemas.openxmlformats.org/officeDocument/2006/relationships/slide" Target="slides/slide1584.xml"/><Relationship Id="rId1792" Type="http://schemas.openxmlformats.org/officeDocument/2006/relationships/slide" Target="slides/slide1791.xml"/><Relationship Id="rId1806" Type="http://schemas.openxmlformats.org/officeDocument/2006/relationships/slide" Target="slides/slide1805.xml"/><Relationship Id="rId84" Type="http://schemas.openxmlformats.org/officeDocument/2006/relationships/slide" Target="slides/slide83.xml"/><Relationship Id="rId387" Type="http://schemas.openxmlformats.org/officeDocument/2006/relationships/slide" Target="slides/slide386.xml"/><Relationship Id="rId510" Type="http://schemas.openxmlformats.org/officeDocument/2006/relationships/slide" Target="slides/slide509.xml"/><Relationship Id="rId594" Type="http://schemas.openxmlformats.org/officeDocument/2006/relationships/slide" Target="slides/slide593.xml"/><Relationship Id="rId608" Type="http://schemas.openxmlformats.org/officeDocument/2006/relationships/slide" Target="slides/slide607.xml"/><Relationship Id="rId815" Type="http://schemas.openxmlformats.org/officeDocument/2006/relationships/slide" Target="slides/slide814.xml"/><Relationship Id="rId1238" Type="http://schemas.openxmlformats.org/officeDocument/2006/relationships/slide" Target="slides/slide1237.xml"/><Relationship Id="rId1445" Type="http://schemas.openxmlformats.org/officeDocument/2006/relationships/slide" Target="slides/slide1444.xml"/><Relationship Id="rId1652" Type="http://schemas.openxmlformats.org/officeDocument/2006/relationships/slide" Target="slides/slide1651.xml"/><Relationship Id="rId247" Type="http://schemas.openxmlformats.org/officeDocument/2006/relationships/slide" Target="slides/slide246.xml"/><Relationship Id="rId899" Type="http://schemas.openxmlformats.org/officeDocument/2006/relationships/slide" Target="slides/slide898.xml"/><Relationship Id="rId1000" Type="http://schemas.openxmlformats.org/officeDocument/2006/relationships/slide" Target="slides/slide999.xml"/><Relationship Id="rId1084" Type="http://schemas.openxmlformats.org/officeDocument/2006/relationships/slide" Target="slides/slide1083.xml"/><Relationship Id="rId1305" Type="http://schemas.openxmlformats.org/officeDocument/2006/relationships/slide" Target="slides/slide1304.xml"/><Relationship Id="rId107" Type="http://schemas.openxmlformats.org/officeDocument/2006/relationships/slide" Target="slides/slide106.xml"/><Relationship Id="rId454" Type="http://schemas.openxmlformats.org/officeDocument/2006/relationships/slide" Target="slides/slide453.xml"/><Relationship Id="rId661" Type="http://schemas.openxmlformats.org/officeDocument/2006/relationships/slide" Target="slides/slide660.xml"/><Relationship Id="rId759" Type="http://schemas.openxmlformats.org/officeDocument/2006/relationships/slide" Target="slides/slide758.xml"/><Relationship Id="rId966" Type="http://schemas.openxmlformats.org/officeDocument/2006/relationships/slide" Target="slides/slide965.xml"/><Relationship Id="rId1291" Type="http://schemas.openxmlformats.org/officeDocument/2006/relationships/slide" Target="slides/slide1290.xml"/><Relationship Id="rId1389" Type="http://schemas.openxmlformats.org/officeDocument/2006/relationships/slide" Target="slides/slide1388.xml"/><Relationship Id="rId1512" Type="http://schemas.openxmlformats.org/officeDocument/2006/relationships/slide" Target="slides/slide1511.xml"/><Relationship Id="rId1596" Type="http://schemas.openxmlformats.org/officeDocument/2006/relationships/slide" Target="slides/slide1595.xml"/><Relationship Id="rId1817" Type="http://schemas.openxmlformats.org/officeDocument/2006/relationships/slide" Target="slides/slide1816.xml"/><Relationship Id="rId11" Type="http://schemas.openxmlformats.org/officeDocument/2006/relationships/slide" Target="slides/slide10.xml"/><Relationship Id="rId314" Type="http://schemas.openxmlformats.org/officeDocument/2006/relationships/slide" Target="slides/slide313.xml"/><Relationship Id="rId398" Type="http://schemas.openxmlformats.org/officeDocument/2006/relationships/slide" Target="slides/slide397.xml"/><Relationship Id="rId521" Type="http://schemas.openxmlformats.org/officeDocument/2006/relationships/slide" Target="slides/slide520.xml"/><Relationship Id="rId619" Type="http://schemas.openxmlformats.org/officeDocument/2006/relationships/slide" Target="slides/slide618.xml"/><Relationship Id="rId1151" Type="http://schemas.openxmlformats.org/officeDocument/2006/relationships/slide" Target="slides/slide1150.xml"/><Relationship Id="rId1249" Type="http://schemas.openxmlformats.org/officeDocument/2006/relationships/slide" Target="slides/slide12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826" Type="http://schemas.openxmlformats.org/officeDocument/2006/relationships/slide" Target="slides/slide825.xml"/><Relationship Id="rId1011" Type="http://schemas.openxmlformats.org/officeDocument/2006/relationships/slide" Target="slides/slide1010.xml"/><Relationship Id="rId1109" Type="http://schemas.openxmlformats.org/officeDocument/2006/relationships/slide" Target="slides/slide1108.xml"/><Relationship Id="rId1456" Type="http://schemas.openxmlformats.org/officeDocument/2006/relationships/slide" Target="slides/slide1455.xml"/><Relationship Id="rId1663" Type="http://schemas.openxmlformats.org/officeDocument/2006/relationships/slide" Target="slides/slide1662.xml"/><Relationship Id="rId1870" Type="http://schemas.openxmlformats.org/officeDocument/2006/relationships/slide" Target="slides/slide1869.xml"/><Relationship Id="rId258" Type="http://schemas.openxmlformats.org/officeDocument/2006/relationships/slide" Target="slides/slide257.xml"/><Relationship Id="rId465" Type="http://schemas.openxmlformats.org/officeDocument/2006/relationships/slide" Target="slides/slide464.xml"/><Relationship Id="rId672" Type="http://schemas.openxmlformats.org/officeDocument/2006/relationships/slide" Target="slides/slide671.xml"/><Relationship Id="rId1095" Type="http://schemas.openxmlformats.org/officeDocument/2006/relationships/slide" Target="slides/slide1094.xml"/><Relationship Id="rId1316" Type="http://schemas.openxmlformats.org/officeDocument/2006/relationships/slide" Target="slides/slide1315.xml"/><Relationship Id="rId1523" Type="http://schemas.openxmlformats.org/officeDocument/2006/relationships/slide" Target="slides/slide1522.xml"/><Relationship Id="rId1730" Type="http://schemas.openxmlformats.org/officeDocument/2006/relationships/slide" Target="slides/slide1729.xml"/><Relationship Id="rId22" Type="http://schemas.openxmlformats.org/officeDocument/2006/relationships/slide" Target="slides/slide21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532" Type="http://schemas.openxmlformats.org/officeDocument/2006/relationships/slide" Target="slides/slide531.xml"/><Relationship Id="rId977" Type="http://schemas.openxmlformats.org/officeDocument/2006/relationships/slide" Target="slides/slide976.xml"/><Relationship Id="rId1162" Type="http://schemas.openxmlformats.org/officeDocument/2006/relationships/slide" Target="slides/slide1161.xml"/><Relationship Id="rId1828" Type="http://schemas.openxmlformats.org/officeDocument/2006/relationships/slide" Target="slides/slide1827.xml"/><Relationship Id="rId171" Type="http://schemas.openxmlformats.org/officeDocument/2006/relationships/slide" Target="slides/slide170.xml"/><Relationship Id="rId837" Type="http://schemas.openxmlformats.org/officeDocument/2006/relationships/slide" Target="slides/slide836.xml"/><Relationship Id="rId1022" Type="http://schemas.openxmlformats.org/officeDocument/2006/relationships/slide" Target="slides/slide1021.xml"/><Relationship Id="rId1467" Type="http://schemas.openxmlformats.org/officeDocument/2006/relationships/slide" Target="slides/slide1466.xml"/><Relationship Id="rId1674" Type="http://schemas.openxmlformats.org/officeDocument/2006/relationships/slide" Target="slides/slide1673.xml"/><Relationship Id="rId1881" Type="http://schemas.openxmlformats.org/officeDocument/2006/relationships/slide" Target="slides/slide1880.xml"/><Relationship Id="rId269" Type="http://schemas.openxmlformats.org/officeDocument/2006/relationships/slide" Target="slides/slide268.xml"/><Relationship Id="rId476" Type="http://schemas.openxmlformats.org/officeDocument/2006/relationships/slide" Target="slides/slide475.xml"/><Relationship Id="rId683" Type="http://schemas.openxmlformats.org/officeDocument/2006/relationships/slide" Target="slides/slide682.xml"/><Relationship Id="rId890" Type="http://schemas.openxmlformats.org/officeDocument/2006/relationships/slide" Target="slides/slide889.xml"/><Relationship Id="rId904" Type="http://schemas.openxmlformats.org/officeDocument/2006/relationships/slide" Target="slides/slide903.xml"/><Relationship Id="rId1327" Type="http://schemas.openxmlformats.org/officeDocument/2006/relationships/slide" Target="slides/slide1326.xml"/><Relationship Id="rId1534" Type="http://schemas.openxmlformats.org/officeDocument/2006/relationships/slide" Target="slides/slide1533.xml"/><Relationship Id="rId1741" Type="http://schemas.openxmlformats.org/officeDocument/2006/relationships/slide" Target="slides/slide1740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336" Type="http://schemas.openxmlformats.org/officeDocument/2006/relationships/slide" Target="slides/slide335.xml"/><Relationship Id="rId543" Type="http://schemas.openxmlformats.org/officeDocument/2006/relationships/slide" Target="slides/slide542.xml"/><Relationship Id="rId988" Type="http://schemas.openxmlformats.org/officeDocument/2006/relationships/slide" Target="slides/slide987.xml"/><Relationship Id="rId1173" Type="http://schemas.openxmlformats.org/officeDocument/2006/relationships/slide" Target="slides/slide1172.xml"/><Relationship Id="rId1380" Type="http://schemas.openxmlformats.org/officeDocument/2006/relationships/slide" Target="slides/slide1379.xml"/><Relationship Id="rId1601" Type="http://schemas.openxmlformats.org/officeDocument/2006/relationships/slide" Target="slides/slide1600.xml"/><Relationship Id="rId1839" Type="http://schemas.openxmlformats.org/officeDocument/2006/relationships/slide" Target="slides/slide1838.xml"/><Relationship Id="rId182" Type="http://schemas.openxmlformats.org/officeDocument/2006/relationships/slide" Target="slides/slide181.xml"/><Relationship Id="rId403" Type="http://schemas.openxmlformats.org/officeDocument/2006/relationships/slide" Target="slides/slide402.xml"/><Relationship Id="rId750" Type="http://schemas.openxmlformats.org/officeDocument/2006/relationships/slide" Target="slides/slide749.xml"/><Relationship Id="rId848" Type="http://schemas.openxmlformats.org/officeDocument/2006/relationships/slide" Target="slides/slide847.xml"/><Relationship Id="rId1033" Type="http://schemas.openxmlformats.org/officeDocument/2006/relationships/slide" Target="slides/slide1032.xml"/><Relationship Id="rId1478" Type="http://schemas.openxmlformats.org/officeDocument/2006/relationships/slide" Target="slides/slide1477.xml"/><Relationship Id="rId1685" Type="http://schemas.openxmlformats.org/officeDocument/2006/relationships/slide" Target="slides/slide1684.xml"/><Relationship Id="rId1892" Type="http://schemas.openxmlformats.org/officeDocument/2006/relationships/viewProps" Target="viewProps.xml"/><Relationship Id="rId487" Type="http://schemas.openxmlformats.org/officeDocument/2006/relationships/slide" Target="slides/slide486.xml"/><Relationship Id="rId610" Type="http://schemas.openxmlformats.org/officeDocument/2006/relationships/slide" Target="slides/slide609.xml"/><Relationship Id="rId694" Type="http://schemas.openxmlformats.org/officeDocument/2006/relationships/slide" Target="slides/slide693.xml"/><Relationship Id="rId708" Type="http://schemas.openxmlformats.org/officeDocument/2006/relationships/slide" Target="slides/slide707.xml"/><Relationship Id="rId915" Type="http://schemas.openxmlformats.org/officeDocument/2006/relationships/slide" Target="slides/slide914.xml"/><Relationship Id="rId1240" Type="http://schemas.openxmlformats.org/officeDocument/2006/relationships/slide" Target="slides/slide1239.xml"/><Relationship Id="rId1338" Type="http://schemas.openxmlformats.org/officeDocument/2006/relationships/slide" Target="slides/slide1337.xml"/><Relationship Id="rId1545" Type="http://schemas.openxmlformats.org/officeDocument/2006/relationships/slide" Target="slides/slide1544.xml"/><Relationship Id="rId347" Type="http://schemas.openxmlformats.org/officeDocument/2006/relationships/slide" Target="slides/slide346.xml"/><Relationship Id="rId999" Type="http://schemas.openxmlformats.org/officeDocument/2006/relationships/slide" Target="slides/slide998.xml"/><Relationship Id="rId1100" Type="http://schemas.openxmlformats.org/officeDocument/2006/relationships/slide" Target="slides/slide1099.xml"/><Relationship Id="rId1184" Type="http://schemas.openxmlformats.org/officeDocument/2006/relationships/slide" Target="slides/slide1183.xml"/><Relationship Id="rId1405" Type="http://schemas.openxmlformats.org/officeDocument/2006/relationships/slide" Target="slides/slide1404.xml"/><Relationship Id="rId1752" Type="http://schemas.openxmlformats.org/officeDocument/2006/relationships/slide" Target="slides/slide1751.xml"/><Relationship Id="rId44" Type="http://schemas.openxmlformats.org/officeDocument/2006/relationships/slide" Target="slides/slide43.xml"/><Relationship Id="rId554" Type="http://schemas.openxmlformats.org/officeDocument/2006/relationships/slide" Target="slides/slide553.xml"/><Relationship Id="rId761" Type="http://schemas.openxmlformats.org/officeDocument/2006/relationships/slide" Target="slides/slide760.xml"/><Relationship Id="rId859" Type="http://schemas.openxmlformats.org/officeDocument/2006/relationships/slide" Target="slides/slide858.xml"/><Relationship Id="rId1391" Type="http://schemas.openxmlformats.org/officeDocument/2006/relationships/slide" Target="slides/slide1390.xml"/><Relationship Id="rId1489" Type="http://schemas.openxmlformats.org/officeDocument/2006/relationships/slide" Target="slides/slide1488.xml"/><Relationship Id="rId1612" Type="http://schemas.openxmlformats.org/officeDocument/2006/relationships/slide" Target="slides/slide1611.xml"/><Relationship Id="rId1696" Type="http://schemas.openxmlformats.org/officeDocument/2006/relationships/slide" Target="slides/slide1695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414" Type="http://schemas.openxmlformats.org/officeDocument/2006/relationships/slide" Target="slides/slide413.xml"/><Relationship Id="rId498" Type="http://schemas.openxmlformats.org/officeDocument/2006/relationships/slide" Target="slides/slide497.xml"/><Relationship Id="rId621" Type="http://schemas.openxmlformats.org/officeDocument/2006/relationships/slide" Target="slides/slide620.xml"/><Relationship Id="rId1044" Type="http://schemas.openxmlformats.org/officeDocument/2006/relationships/slide" Target="slides/slide1043.xml"/><Relationship Id="rId1251" Type="http://schemas.openxmlformats.org/officeDocument/2006/relationships/slide" Target="slides/slide1250.xml"/><Relationship Id="rId1349" Type="http://schemas.openxmlformats.org/officeDocument/2006/relationships/slide" Target="slides/slide1348.xml"/><Relationship Id="rId260" Type="http://schemas.openxmlformats.org/officeDocument/2006/relationships/slide" Target="slides/slide259.xml"/><Relationship Id="rId719" Type="http://schemas.openxmlformats.org/officeDocument/2006/relationships/slide" Target="slides/slide718.xml"/><Relationship Id="rId926" Type="http://schemas.openxmlformats.org/officeDocument/2006/relationships/slide" Target="slides/slide925.xml"/><Relationship Id="rId1111" Type="http://schemas.openxmlformats.org/officeDocument/2006/relationships/slide" Target="slides/slide1110.xml"/><Relationship Id="rId1556" Type="http://schemas.openxmlformats.org/officeDocument/2006/relationships/slide" Target="slides/slide1555.xml"/><Relationship Id="rId1763" Type="http://schemas.openxmlformats.org/officeDocument/2006/relationships/slide" Target="slides/slide1762.xml"/><Relationship Id="rId55" Type="http://schemas.openxmlformats.org/officeDocument/2006/relationships/slide" Target="slides/slide54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565" Type="http://schemas.openxmlformats.org/officeDocument/2006/relationships/slide" Target="slides/slide564.xml"/><Relationship Id="rId772" Type="http://schemas.openxmlformats.org/officeDocument/2006/relationships/slide" Target="slides/slide771.xml"/><Relationship Id="rId1195" Type="http://schemas.openxmlformats.org/officeDocument/2006/relationships/slide" Target="slides/slide1194.xml"/><Relationship Id="rId1209" Type="http://schemas.openxmlformats.org/officeDocument/2006/relationships/slide" Target="slides/slide1208.xml"/><Relationship Id="rId1416" Type="http://schemas.openxmlformats.org/officeDocument/2006/relationships/slide" Target="slides/slide1415.xml"/><Relationship Id="rId1623" Type="http://schemas.openxmlformats.org/officeDocument/2006/relationships/slide" Target="slides/slide1622.xml"/><Relationship Id="rId1830" Type="http://schemas.openxmlformats.org/officeDocument/2006/relationships/slide" Target="slides/slide1829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632" Type="http://schemas.openxmlformats.org/officeDocument/2006/relationships/slide" Target="slides/slide631.xml"/><Relationship Id="rId1055" Type="http://schemas.openxmlformats.org/officeDocument/2006/relationships/slide" Target="slides/slide1054.xml"/><Relationship Id="rId1262" Type="http://schemas.openxmlformats.org/officeDocument/2006/relationships/slide" Target="slides/slide1261.xml"/><Relationship Id="rId271" Type="http://schemas.openxmlformats.org/officeDocument/2006/relationships/slide" Target="slides/slide270.xml"/><Relationship Id="rId937" Type="http://schemas.openxmlformats.org/officeDocument/2006/relationships/slide" Target="slides/slide936.xml"/><Relationship Id="rId1122" Type="http://schemas.openxmlformats.org/officeDocument/2006/relationships/slide" Target="slides/slide1121.xml"/><Relationship Id="rId1567" Type="http://schemas.openxmlformats.org/officeDocument/2006/relationships/slide" Target="slides/slide1566.xml"/><Relationship Id="rId1774" Type="http://schemas.openxmlformats.org/officeDocument/2006/relationships/slide" Target="slides/slide177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69" Type="http://schemas.openxmlformats.org/officeDocument/2006/relationships/slide" Target="slides/slide368.xml"/><Relationship Id="rId576" Type="http://schemas.openxmlformats.org/officeDocument/2006/relationships/slide" Target="slides/slide575.xml"/><Relationship Id="rId783" Type="http://schemas.openxmlformats.org/officeDocument/2006/relationships/slide" Target="slides/slide782.xml"/><Relationship Id="rId990" Type="http://schemas.openxmlformats.org/officeDocument/2006/relationships/slide" Target="slides/slide989.xml"/><Relationship Id="rId1427" Type="http://schemas.openxmlformats.org/officeDocument/2006/relationships/slide" Target="slides/slide1426.xml"/><Relationship Id="rId1634" Type="http://schemas.openxmlformats.org/officeDocument/2006/relationships/slide" Target="slides/slide1633.xml"/><Relationship Id="rId1841" Type="http://schemas.openxmlformats.org/officeDocument/2006/relationships/slide" Target="slides/slide1840.xml"/><Relationship Id="rId229" Type="http://schemas.openxmlformats.org/officeDocument/2006/relationships/slide" Target="slides/slide228.xml"/><Relationship Id="rId436" Type="http://schemas.openxmlformats.org/officeDocument/2006/relationships/slide" Target="slides/slide435.xml"/><Relationship Id="rId643" Type="http://schemas.openxmlformats.org/officeDocument/2006/relationships/slide" Target="slides/slide642.xml"/><Relationship Id="rId1066" Type="http://schemas.openxmlformats.org/officeDocument/2006/relationships/slide" Target="slides/slide1065.xml"/><Relationship Id="rId1273" Type="http://schemas.openxmlformats.org/officeDocument/2006/relationships/slide" Target="slides/slide1272.xml"/><Relationship Id="rId1480" Type="http://schemas.openxmlformats.org/officeDocument/2006/relationships/slide" Target="slides/slide1479.xml"/><Relationship Id="rId850" Type="http://schemas.openxmlformats.org/officeDocument/2006/relationships/slide" Target="slides/slide849.xml"/><Relationship Id="rId948" Type="http://schemas.openxmlformats.org/officeDocument/2006/relationships/slide" Target="slides/slide947.xml"/><Relationship Id="rId1133" Type="http://schemas.openxmlformats.org/officeDocument/2006/relationships/slide" Target="slides/slide1132.xml"/><Relationship Id="rId1578" Type="http://schemas.openxmlformats.org/officeDocument/2006/relationships/slide" Target="slides/slide1577.xml"/><Relationship Id="rId1701" Type="http://schemas.openxmlformats.org/officeDocument/2006/relationships/slide" Target="slides/slide1700.xml"/><Relationship Id="rId1785" Type="http://schemas.openxmlformats.org/officeDocument/2006/relationships/slide" Target="slides/slide1784.xml"/><Relationship Id="rId77" Type="http://schemas.openxmlformats.org/officeDocument/2006/relationships/slide" Target="slides/slide76.xml"/><Relationship Id="rId282" Type="http://schemas.openxmlformats.org/officeDocument/2006/relationships/slide" Target="slides/slide281.xml"/><Relationship Id="rId503" Type="http://schemas.openxmlformats.org/officeDocument/2006/relationships/slide" Target="slides/slide502.xml"/><Relationship Id="rId587" Type="http://schemas.openxmlformats.org/officeDocument/2006/relationships/slide" Target="slides/slide586.xml"/><Relationship Id="rId710" Type="http://schemas.openxmlformats.org/officeDocument/2006/relationships/slide" Target="slides/slide709.xml"/><Relationship Id="rId808" Type="http://schemas.openxmlformats.org/officeDocument/2006/relationships/slide" Target="slides/slide807.xml"/><Relationship Id="rId1340" Type="http://schemas.openxmlformats.org/officeDocument/2006/relationships/slide" Target="slides/slide1339.xml"/><Relationship Id="rId1438" Type="http://schemas.openxmlformats.org/officeDocument/2006/relationships/slide" Target="slides/slide1437.xml"/><Relationship Id="rId1645" Type="http://schemas.openxmlformats.org/officeDocument/2006/relationships/slide" Target="slides/slide1644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447" Type="http://schemas.openxmlformats.org/officeDocument/2006/relationships/slide" Target="slides/slide446.xml"/><Relationship Id="rId794" Type="http://schemas.openxmlformats.org/officeDocument/2006/relationships/slide" Target="slides/slide793.xml"/><Relationship Id="rId1077" Type="http://schemas.openxmlformats.org/officeDocument/2006/relationships/slide" Target="slides/slide1076.xml"/><Relationship Id="rId1200" Type="http://schemas.openxmlformats.org/officeDocument/2006/relationships/slide" Target="slides/slide1199.xml"/><Relationship Id="rId1852" Type="http://schemas.openxmlformats.org/officeDocument/2006/relationships/slide" Target="slides/slide1851.xml"/><Relationship Id="rId654" Type="http://schemas.openxmlformats.org/officeDocument/2006/relationships/slide" Target="slides/slide653.xml"/><Relationship Id="rId861" Type="http://schemas.openxmlformats.org/officeDocument/2006/relationships/slide" Target="slides/slide860.xml"/><Relationship Id="rId959" Type="http://schemas.openxmlformats.org/officeDocument/2006/relationships/slide" Target="slides/slide958.xml"/><Relationship Id="rId1284" Type="http://schemas.openxmlformats.org/officeDocument/2006/relationships/slide" Target="slides/slide1283.xml"/><Relationship Id="rId1491" Type="http://schemas.openxmlformats.org/officeDocument/2006/relationships/slide" Target="slides/slide1490.xml"/><Relationship Id="rId1505" Type="http://schemas.openxmlformats.org/officeDocument/2006/relationships/slide" Target="slides/slide1504.xml"/><Relationship Id="rId1589" Type="http://schemas.openxmlformats.org/officeDocument/2006/relationships/slide" Target="slides/slide1588.xml"/><Relationship Id="rId1712" Type="http://schemas.openxmlformats.org/officeDocument/2006/relationships/slide" Target="slides/slide171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514" Type="http://schemas.openxmlformats.org/officeDocument/2006/relationships/slide" Target="slides/slide513.xml"/><Relationship Id="rId721" Type="http://schemas.openxmlformats.org/officeDocument/2006/relationships/slide" Target="slides/slide720.xml"/><Relationship Id="rId1144" Type="http://schemas.openxmlformats.org/officeDocument/2006/relationships/slide" Target="slides/slide1143.xml"/><Relationship Id="rId1351" Type="http://schemas.openxmlformats.org/officeDocument/2006/relationships/slide" Target="slides/slide1350.xml"/><Relationship Id="rId1449" Type="http://schemas.openxmlformats.org/officeDocument/2006/relationships/slide" Target="slides/slide1448.xml"/><Relationship Id="rId1796" Type="http://schemas.openxmlformats.org/officeDocument/2006/relationships/slide" Target="slides/slide1795.xml"/><Relationship Id="rId88" Type="http://schemas.openxmlformats.org/officeDocument/2006/relationships/slide" Target="slides/slide87.xml"/><Relationship Id="rId153" Type="http://schemas.openxmlformats.org/officeDocument/2006/relationships/slide" Target="slides/slide152.xml"/><Relationship Id="rId360" Type="http://schemas.openxmlformats.org/officeDocument/2006/relationships/slide" Target="slides/slide359.xml"/><Relationship Id="rId598" Type="http://schemas.openxmlformats.org/officeDocument/2006/relationships/slide" Target="slides/slide597.xml"/><Relationship Id="rId819" Type="http://schemas.openxmlformats.org/officeDocument/2006/relationships/slide" Target="slides/slide818.xml"/><Relationship Id="rId1004" Type="http://schemas.openxmlformats.org/officeDocument/2006/relationships/slide" Target="slides/slide1003.xml"/><Relationship Id="rId1211" Type="http://schemas.openxmlformats.org/officeDocument/2006/relationships/slide" Target="slides/slide1210.xml"/><Relationship Id="rId1656" Type="http://schemas.openxmlformats.org/officeDocument/2006/relationships/slide" Target="slides/slide1655.xml"/><Relationship Id="rId1863" Type="http://schemas.openxmlformats.org/officeDocument/2006/relationships/slide" Target="slides/slide1862.xml"/><Relationship Id="rId220" Type="http://schemas.openxmlformats.org/officeDocument/2006/relationships/slide" Target="slides/slide219.xml"/><Relationship Id="rId458" Type="http://schemas.openxmlformats.org/officeDocument/2006/relationships/slide" Target="slides/slide457.xml"/><Relationship Id="rId665" Type="http://schemas.openxmlformats.org/officeDocument/2006/relationships/slide" Target="slides/slide664.xml"/><Relationship Id="rId872" Type="http://schemas.openxmlformats.org/officeDocument/2006/relationships/slide" Target="slides/slide871.xml"/><Relationship Id="rId1088" Type="http://schemas.openxmlformats.org/officeDocument/2006/relationships/slide" Target="slides/slide1087.xml"/><Relationship Id="rId1295" Type="http://schemas.openxmlformats.org/officeDocument/2006/relationships/slide" Target="slides/slide1294.xml"/><Relationship Id="rId1309" Type="http://schemas.openxmlformats.org/officeDocument/2006/relationships/slide" Target="slides/slide1308.xml"/><Relationship Id="rId1516" Type="http://schemas.openxmlformats.org/officeDocument/2006/relationships/slide" Target="slides/slide1515.xml"/><Relationship Id="rId1723" Type="http://schemas.openxmlformats.org/officeDocument/2006/relationships/slide" Target="slides/slide1722.xml"/><Relationship Id="rId15" Type="http://schemas.openxmlformats.org/officeDocument/2006/relationships/slide" Target="slides/slide14.xml"/><Relationship Id="rId318" Type="http://schemas.openxmlformats.org/officeDocument/2006/relationships/slide" Target="slides/slide317.xml"/><Relationship Id="rId525" Type="http://schemas.openxmlformats.org/officeDocument/2006/relationships/slide" Target="slides/slide524.xml"/><Relationship Id="rId732" Type="http://schemas.openxmlformats.org/officeDocument/2006/relationships/slide" Target="slides/slide731.xml"/><Relationship Id="rId1155" Type="http://schemas.openxmlformats.org/officeDocument/2006/relationships/slide" Target="slides/slide1154.xml"/><Relationship Id="rId1362" Type="http://schemas.openxmlformats.org/officeDocument/2006/relationships/slide" Target="slides/slide1361.xml"/><Relationship Id="rId99" Type="http://schemas.openxmlformats.org/officeDocument/2006/relationships/slide" Target="slides/slide98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1015" Type="http://schemas.openxmlformats.org/officeDocument/2006/relationships/slide" Target="slides/slide1014.xml"/><Relationship Id="rId1222" Type="http://schemas.openxmlformats.org/officeDocument/2006/relationships/slide" Target="slides/slide1221.xml"/><Relationship Id="rId1667" Type="http://schemas.openxmlformats.org/officeDocument/2006/relationships/slide" Target="slides/slide1666.xml"/><Relationship Id="rId1874" Type="http://schemas.openxmlformats.org/officeDocument/2006/relationships/slide" Target="slides/slide1873.xml"/><Relationship Id="rId469" Type="http://schemas.openxmlformats.org/officeDocument/2006/relationships/slide" Target="slides/slide468.xml"/><Relationship Id="rId676" Type="http://schemas.openxmlformats.org/officeDocument/2006/relationships/slide" Target="slides/slide675.xml"/><Relationship Id="rId883" Type="http://schemas.openxmlformats.org/officeDocument/2006/relationships/slide" Target="slides/slide882.xml"/><Relationship Id="rId1099" Type="http://schemas.openxmlformats.org/officeDocument/2006/relationships/slide" Target="slides/slide1098.xml"/><Relationship Id="rId1527" Type="http://schemas.openxmlformats.org/officeDocument/2006/relationships/slide" Target="slides/slide1526.xml"/><Relationship Id="rId1734" Type="http://schemas.openxmlformats.org/officeDocument/2006/relationships/slide" Target="slides/slide1733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329" Type="http://schemas.openxmlformats.org/officeDocument/2006/relationships/slide" Target="slides/slide328.xml"/><Relationship Id="rId536" Type="http://schemas.openxmlformats.org/officeDocument/2006/relationships/slide" Target="slides/slide535.xml"/><Relationship Id="rId1166" Type="http://schemas.openxmlformats.org/officeDocument/2006/relationships/slide" Target="slides/slide1165.xml"/><Relationship Id="rId1373" Type="http://schemas.openxmlformats.org/officeDocument/2006/relationships/slide" Target="slides/slide1372.xml"/><Relationship Id="rId175" Type="http://schemas.openxmlformats.org/officeDocument/2006/relationships/slide" Target="slides/slide174.xml"/><Relationship Id="rId743" Type="http://schemas.openxmlformats.org/officeDocument/2006/relationships/slide" Target="slides/slide742.xml"/><Relationship Id="rId950" Type="http://schemas.openxmlformats.org/officeDocument/2006/relationships/slide" Target="slides/slide949.xml"/><Relationship Id="rId1026" Type="http://schemas.openxmlformats.org/officeDocument/2006/relationships/slide" Target="slides/slide1025.xml"/><Relationship Id="rId1580" Type="http://schemas.openxmlformats.org/officeDocument/2006/relationships/slide" Target="slides/slide1579.xml"/><Relationship Id="rId1678" Type="http://schemas.openxmlformats.org/officeDocument/2006/relationships/slide" Target="slides/slide1677.xml"/><Relationship Id="rId1801" Type="http://schemas.openxmlformats.org/officeDocument/2006/relationships/slide" Target="slides/slide1800.xml"/><Relationship Id="rId1885" Type="http://schemas.openxmlformats.org/officeDocument/2006/relationships/slide" Target="slides/slide1884.xml"/><Relationship Id="rId382" Type="http://schemas.openxmlformats.org/officeDocument/2006/relationships/slide" Target="slides/slide381.xml"/><Relationship Id="rId603" Type="http://schemas.openxmlformats.org/officeDocument/2006/relationships/slide" Target="slides/slide602.xml"/><Relationship Id="rId687" Type="http://schemas.openxmlformats.org/officeDocument/2006/relationships/slide" Target="slides/slide686.xml"/><Relationship Id="rId810" Type="http://schemas.openxmlformats.org/officeDocument/2006/relationships/slide" Target="slides/slide809.xml"/><Relationship Id="rId908" Type="http://schemas.openxmlformats.org/officeDocument/2006/relationships/slide" Target="slides/slide907.xml"/><Relationship Id="rId1233" Type="http://schemas.openxmlformats.org/officeDocument/2006/relationships/slide" Target="slides/slide1232.xml"/><Relationship Id="rId1440" Type="http://schemas.openxmlformats.org/officeDocument/2006/relationships/slide" Target="slides/slide1439.xml"/><Relationship Id="rId1538" Type="http://schemas.openxmlformats.org/officeDocument/2006/relationships/slide" Target="slides/slide1537.xml"/><Relationship Id="rId242" Type="http://schemas.openxmlformats.org/officeDocument/2006/relationships/slide" Target="slides/slide241.xml"/><Relationship Id="rId894" Type="http://schemas.openxmlformats.org/officeDocument/2006/relationships/slide" Target="slides/slide893.xml"/><Relationship Id="rId1177" Type="http://schemas.openxmlformats.org/officeDocument/2006/relationships/slide" Target="slides/slide1176.xml"/><Relationship Id="rId1300" Type="http://schemas.openxmlformats.org/officeDocument/2006/relationships/slide" Target="slides/slide1299.xml"/><Relationship Id="rId1745" Type="http://schemas.openxmlformats.org/officeDocument/2006/relationships/slide" Target="slides/slide1744.xml"/><Relationship Id="rId37" Type="http://schemas.openxmlformats.org/officeDocument/2006/relationships/slide" Target="slides/slide36.xml"/><Relationship Id="rId102" Type="http://schemas.openxmlformats.org/officeDocument/2006/relationships/slide" Target="slides/slide101.xml"/><Relationship Id="rId547" Type="http://schemas.openxmlformats.org/officeDocument/2006/relationships/slide" Target="slides/slide546.xml"/><Relationship Id="rId754" Type="http://schemas.openxmlformats.org/officeDocument/2006/relationships/slide" Target="slides/slide753.xml"/><Relationship Id="rId961" Type="http://schemas.openxmlformats.org/officeDocument/2006/relationships/slide" Target="slides/slide960.xml"/><Relationship Id="rId1384" Type="http://schemas.openxmlformats.org/officeDocument/2006/relationships/slide" Target="slides/slide1383.xml"/><Relationship Id="rId1591" Type="http://schemas.openxmlformats.org/officeDocument/2006/relationships/slide" Target="slides/slide1590.xml"/><Relationship Id="rId1605" Type="http://schemas.openxmlformats.org/officeDocument/2006/relationships/slide" Target="slides/slide1604.xml"/><Relationship Id="rId1689" Type="http://schemas.openxmlformats.org/officeDocument/2006/relationships/slide" Target="slides/slide1688.xml"/><Relationship Id="rId1812" Type="http://schemas.openxmlformats.org/officeDocument/2006/relationships/slide" Target="slides/slide1811.xml"/><Relationship Id="rId90" Type="http://schemas.openxmlformats.org/officeDocument/2006/relationships/slide" Target="slides/slide89.xml"/><Relationship Id="rId186" Type="http://schemas.openxmlformats.org/officeDocument/2006/relationships/slide" Target="slides/slide185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614" Type="http://schemas.openxmlformats.org/officeDocument/2006/relationships/slide" Target="slides/slide613.xml"/><Relationship Id="rId821" Type="http://schemas.openxmlformats.org/officeDocument/2006/relationships/slide" Target="slides/slide820.xml"/><Relationship Id="rId1037" Type="http://schemas.openxmlformats.org/officeDocument/2006/relationships/slide" Target="slides/slide1036.xml"/><Relationship Id="rId1244" Type="http://schemas.openxmlformats.org/officeDocument/2006/relationships/slide" Target="slides/slide1243.xml"/><Relationship Id="rId1451" Type="http://schemas.openxmlformats.org/officeDocument/2006/relationships/slide" Target="slides/slide1450.xml"/><Relationship Id="rId253" Type="http://schemas.openxmlformats.org/officeDocument/2006/relationships/slide" Target="slides/slide252.xml"/><Relationship Id="rId460" Type="http://schemas.openxmlformats.org/officeDocument/2006/relationships/slide" Target="slides/slide459.xml"/><Relationship Id="rId698" Type="http://schemas.openxmlformats.org/officeDocument/2006/relationships/slide" Target="slides/slide697.xml"/><Relationship Id="rId919" Type="http://schemas.openxmlformats.org/officeDocument/2006/relationships/slide" Target="slides/slide918.xml"/><Relationship Id="rId1090" Type="http://schemas.openxmlformats.org/officeDocument/2006/relationships/slide" Target="slides/slide1089.xml"/><Relationship Id="rId1104" Type="http://schemas.openxmlformats.org/officeDocument/2006/relationships/slide" Target="slides/slide1103.xml"/><Relationship Id="rId1311" Type="http://schemas.openxmlformats.org/officeDocument/2006/relationships/slide" Target="slides/slide1310.xml"/><Relationship Id="rId1549" Type="http://schemas.openxmlformats.org/officeDocument/2006/relationships/slide" Target="slides/slide1548.xml"/><Relationship Id="rId1756" Type="http://schemas.openxmlformats.org/officeDocument/2006/relationships/slide" Target="slides/slide1755.xml"/><Relationship Id="rId48" Type="http://schemas.openxmlformats.org/officeDocument/2006/relationships/slide" Target="slides/slide47.xml"/><Relationship Id="rId113" Type="http://schemas.openxmlformats.org/officeDocument/2006/relationships/slide" Target="slides/slide112.xml"/><Relationship Id="rId320" Type="http://schemas.openxmlformats.org/officeDocument/2006/relationships/slide" Target="slides/slide319.xml"/><Relationship Id="rId558" Type="http://schemas.openxmlformats.org/officeDocument/2006/relationships/slide" Target="slides/slide557.xml"/><Relationship Id="rId765" Type="http://schemas.openxmlformats.org/officeDocument/2006/relationships/slide" Target="slides/slide764.xml"/><Relationship Id="rId972" Type="http://schemas.openxmlformats.org/officeDocument/2006/relationships/slide" Target="slides/slide971.xml"/><Relationship Id="rId1188" Type="http://schemas.openxmlformats.org/officeDocument/2006/relationships/slide" Target="slides/slide1187.xml"/><Relationship Id="rId1395" Type="http://schemas.openxmlformats.org/officeDocument/2006/relationships/slide" Target="slides/slide1394.xml"/><Relationship Id="rId1409" Type="http://schemas.openxmlformats.org/officeDocument/2006/relationships/slide" Target="slides/slide1408.xml"/><Relationship Id="rId1616" Type="http://schemas.openxmlformats.org/officeDocument/2006/relationships/slide" Target="slides/slide1615.xml"/><Relationship Id="rId1823" Type="http://schemas.openxmlformats.org/officeDocument/2006/relationships/slide" Target="slides/slide1822.xml"/><Relationship Id="rId197" Type="http://schemas.openxmlformats.org/officeDocument/2006/relationships/slide" Target="slides/slide196.xml"/><Relationship Id="rId418" Type="http://schemas.openxmlformats.org/officeDocument/2006/relationships/slide" Target="slides/slide417.xml"/><Relationship Id="rId625" Type="http://schemas.openxmlformats.org/officeDocument/2006/relationships/slide" Target="slides/slide624.xml"/><Relationship Id="rId832" Type="http://schemas.openxmlformats.org/officeDocument/2006/relationships/slide" Target="slides/slide831.xml"/><Relationship Id="rId1048" Type="http://schemas.openxmlformats.org/officeDocument/2006/relationships/slide" Target="slides/slide1047.xml"/><Relationship Id="rId1255" Type="http://schemas.openxmlformats.org/officeDocument/2006/relationships/slide" Target="slides/slide1254.xml"/><Relationship Id="rId1462" Type="http://schemas.openxmlformats.org/officeDocument/2006/relationships/slide" Target="slides/slide1461.xml"/><Relationship Id="rId264" Type="http://schemas.openxmlformats.org/officeDocument/2006/relationships/slide" Target="slides/slide263.xml"/><Relationship Id="rId471" Type="http://schemas.openxmlformats.org/officeDocument/2006/relationships/slide" Target="slides/slide470.xml"/><Relationship Id="rId1115" Type="http://schemas.openxmlformats.org/officeDocument/2006/relationships/slide" Target="slides/slide1114.xml"/><Relationship Id="rId1322" Type="http://schemas.openxmlformats.org/officeDocument/2006/relationships/slide" Target="slides/slide1321.xml"/><Relationship Id="rId1767" Type="http://schemas.openxmlformats.org/officeDocument/2006/relationships/slide" Target="slides/slide1766.xml"/><Relationship Id="rId59" Type="http://schemas.openxmlformats.org/officeDocument/2006/relationships/slide" Target="slides/slide58.xml"/><Relationship Id="rId124" Type="http://schemas.openxmlformats.org/officeDocument/2006/relationships/slide" Target="slides/slide123.xml"/><Relationship Id="rId569" Type="http://schemas.openxmlformats.org/officeDocument/2006/relationships/slide" Target="slides/slide568.xml"/><Relationship Id="rId776" Type="http://schemas.openxmlformats.org/officeDocument/2006/relationships/slide" Target="slides/slide775.xml"/><Relationship Id="rId983" Type="http://schemas.openxmlformats.org/officeDocument/2006/relationships/slide" Target="slides/slide982.xml"/><Relationship Id="rId1199" Type="http://schemas.openxmlformats.org/officeDocument/2006/relationships/slide" Target="slides/slide1198.xml"/><Relationship Id="rId1627" Type="http://schemas.openxmlformats.org/officeDocument/2006/relationships/slide" Target="slides/slide1626.xml"/><Relationship Id="rId1834" Type="http://schemas.openxmlformats.org/officeDocument/2006/relationships/slide" Target="slides/slide1833.xml"/><Relationship Id="rId331" Type="http://schemas.openxmlformats.org/officeDocument/2006/relationships/slide" Target="slides/slide330.xml"/><Relationship Id="rId429" Type="http://schemas.openxmlformats.org/officeDocument/2006/relationships/slide" Target="slides/slide428.xml"/><Relationship Id="rId636" Type="http://schemas.openxmlformats.org/officeDocument/2006/relationships/slide" Target="slides/slide635.xml"/><Relationship Id="rId1059" Type="http://schemas.openxmlformats.org/officeDocument/2006/relationships/slide" Target="slides/slide1058.xml"/><Relationship Id="rId1266" Type="http://schemas.openxmlformats.org/officeDocument/2006/relationships/slide" Target="slides/slide1265.xml"/><Relationship Id="rId1473" Type="http://schemas.openxmlformats.org/officeDocument/2006/relationships/slide" Target="slides/slide1472.xml"/><Relationship Id="rId843" Type="http://schemas.openxmlformats.org/officeDocument/2006/relationships/slide" Target="slides/slide842.xml"/><Relationship Id="rId1126" Type="http://schemas.openxmlformats.org/officeDocument/2006/relationships/slide" Target="slides/slide1125.xml"/><Relationship Id="rId1680" Type="http://schemas.openxmlformats.org/officeDocument/2006/relationships/slide" Target="slides/slide1679.xml"/><Relationship Id="rId1778" Type="http://schemas.openxmlformats.org/officeDocument/2006/relationships/slide" Target="slides/slide1777.xml"/><Relationship Id="rId275" Type="http://schemas.openxmlformats.org/officeDocument/2006/relationships/slide" Target="slides/slide274.xml"/><Relationship Id="rId482" Type="http://schemas.openxmlformats.org/officeDocument/2006/relationships/slide" Target="slides/slide481.xml"/><Relationship Id="rId703" Type="http://schemas.openxmlformats.org/officeDocument/2006/relationships/slide" Target="slides/slide702.xml"/><Relationship Id="rId910" Type="http://schemas.openxmlformats.org/officeDocument/2006/relationships/slide" Target="slides/slide909.xml"/><Relationship Id="rId1333" Type="http://schemas.openxmlformats.org/officeDocument/2006/relationships/slide" Target="slides/slide1332.xml"/><Relationship Id="rId1540" Type="http://schemas.openxmlformats.org/officeDocument/2006/relationships/slide" Target="slides/slide1539.xml"/><Relationship Id="rId1638" Type="http://schemas.openxmlformats.org/officeDocument/2006/relationships/slide" Target="slides/slide1637.xml"/><Relationship Id="rId135" Type="http://schemas.openxmlformats.org/officeDocument/2006/relationships/slide" Target="slides/slide134.xml"/><Relationship Id="rId342" Type="http://schemas.openxmlformats.org/officeDocument/2006/relationships/slide" Target="slides/slide341.xml"/><Relationship Id="rId787" Type="http://schemas.openxmlformats.org/officeDocument/2006/relationships/slide" Target="slides/slide786.xml"/><Relationship Id="rId994" Type="http://schemas.openxmlformats.org/officeDocument/2006/relationships/slide" Target="slides/slide993.xml"/><Relationship Id="rId1400" Type="http://schemas.openxmlformats.org/officeDocument/2006/relationships/slide" Target="slides/slide1399.xml"/><Relationship Id="rId1845" Type="http://schemas.openxmlformats.org/officeDocument/2006/relationships/slide" Target="slides/slide1844.xml"/><Relationship Id="rId202" Type="http://schemas.openxmlformats.org/officeDocument/2006/relationships/slide" Target="slides/slide201.xml"/><Relationship Id="rId647" Type="http://schemas.openxmlformats.org/officeDocument/2006/relationships/slide" Target="slides/slide646.xml"/><Relationship Id="rId854" Type="http://schemas.openxmlformats.org/officeDocument/2006/relationships/slide" Target="slides/slide853.xml"/><Relationship Id="rId1277" Type="http://schemas.openxmlformats.org/officeDocument/2006/relationships/slide" Target="slides/slide1276.xml"/><Relationship Id="rId1484" Type="http://schemas.openxmlformats.org/officeDocument/2006/relationships/slide" Target="slides/slide1483.xml"/><Relationship Id="rId1691" Type="http://schemas.openxmlformats.org/officeDocument/2006/relationships/slide" Target="slides/slide1690.xml"/><Relationship Id="rId1705" Type="http://schemas.openxmlformats.org/officeDocument/2006/relationships/slide" Target="slides/slide1704.xml"/><Relationship Id="rId286" Type="http://schemas.openxmlformats.org/officeDocument/2006/relationships/slide" Target="slides/slide285.xml"/><Relationship Id="rId493" Type="http://schemas.openxmlformats.org/officeDocument/2006/relationships/slide" Target="slides/slide492.xml"/><Relationship Id="rId507" Type="http://schemas.openxmlformats.org/officeDocument/2006/relationships/slide" Target="slides/slide506.xml"/><Relationship Id="rId714" Type="http://schemas.openxmlformats.org/officeDocument/2006/relationships/slide" Target="slides/slide713.xml"/><Relationship Id="rId921" Type="http://schemas.openxmlformats.org/officeDocument/2006/relationships/slide" Target="slides/slide920.xml"/><Relationship Id="rId1137" Type="http://schemas.openxmlformats.org/officeDocument/2006/relationships/slide" Target="slides/slide1136.xml"/><Relationship Id="rId1344" Type="http://schemas.openxmlformats.org/officeDocument/2006/relationships/slide" Target="slides/slide1343.xml"/><Relationship Id="rId1551" Type="http://schemas.openxmlformats.org/officeDocument/2006/relationships/slide" Target="slides/slide1550.xml"/><Relationship Id="rId1789" Type="http://schemas.openxmlformats.org/officeDocument/2006/relationships/slide" Target="slides/slide1788.xml"/><Relationship Id="rId50" Type="http://schemas.openxmlformats.org/officeDocument/2006/relationships/slide" Target="slides/slide49.xml"/><Relationship Id="rId146" Type="http://schemas.openxmlformats.org/officeDocument/2006/relationships/slide" Target="slides/slide145.xml"/><Relationship Id="rId353" Type="http://schemas.openxmlformats.org/officeDocument/2006/relationships/slide" Target="slides/slide352.xml"/><Relationship Id="rId560" Type="http://schemas.openxmlformats.org/officeDocument/2006/relationships/slide" Target="slides/slide559.xml"/><Relationship Id="rId798" Type="http://schemas.openxmlformats.org/officeDocument/2006/relationships/slide" Target="slides/slide797.xml"/><Relationship Id="rId1190" Type="http://schemas.openxmlformats.org/officeDocument/2006/relationships/slide" Target="slides/slide1189.xml"/><Relationship Id="rId1204" Type="http://schemas.openxmlformats.org/officeDocument/2006/relationships/slide" Target="slides/slide1203.xml"/><Relationship Id="rId1411" Type="http://schemas.openxmlformats.org/officeDocument/2006/relationships/slide" Target="slides/slide1410.xml"/><Relationship Id="rId1649" Type="http://schemas.openxmlformats.org/officeDocument/2006/relationships/slide" Target="slides/slide1648.xml"/><Relationship Id="rId1856" Type="http://schemas.openxmlformats.org/officeDocument/2006/relationships/slide" Target="slides/slide1855.xml"/><Relationship Id="rId213" Type="http://schemas.openxmlformats.org/officeDocument/2006/relationships/slide" Target="slides/slide212.xml"/><Relationship Id="rId420" Type="http://schemas.openxmlformats.org/officeDocument/2006/relationships/slide" Target="slides/slide419.xml"/><Relationship Id="rId658" Type="http://schemas.openxmlformats.org/officeDocument/2006/relationships/slide" Target="slides/slide657.xml"/><Relationship Id="rId865" Type="http://schemas.openxmlformats.org/officeDocument/2006/relationships/slide" Target="slides/slide864.xml"/><Relationship Id="rId1050" Type="http://schemas.openxmlformats.org/officeDocument/2006/relationships/slide" Target="slides/slide1049.xml"/><Relationship Id="rId1288" Type="http://schemas.openxmlformats.org/officeDocument/2006/relationships/slide" Target="slides/slide1287.xml"/><Relationship Id="rId1495" Type="http://schemas.openxmlformats.org/officeDocument/2006/relationships/slide" Target="slides/slide1494.xml"/><Relationship Id="rId1509" Type="http://schemas.openxmlformats.org/officeDocument/2006/relationships/slide" Target="slides/slide1508.xml"/><Relationship Id="rId1716" Type="http://schemas.openxmlformats.org/officeDocument/2006/relationships/slide" Target="slides/slide1715.xml"/><Relationship Id="rId297" Type="http://schemas.openxmlformats.org/officeDocument/2006/relationships/slide" Target="slides/slide296.xml"/><Relationship Id="rId518" Type="http://schemas.openxmlformats.org/officeDocument/2006/relationships/slide" Target="slides/slide517.xml"/><Relationship Id="rId725" Type="http://schemas.openxmlformats.org/officeDocument/2006/relationships/slide" Target="slides/slide724.xml"/><Relationship Id="rId932" Type="http://schemas.openxmlformats.org/officeDocument/2006/relationships/slide" Target="slides/slide931.xml"/><Relationship Id="rId1148" Type="http://schemas.openxmlformats.org/officeDocument/2006/relationships/slide" Target="slides/slide1147.xml"/><Relationship Id="rId1355" Type="http://schemas.openxmlformats.org/officeDocument/2006/relationships/slide" Target="slides/slide1354.xml"/><Relationship Id="rId1562" Type="http://schemas.openxmlformats.org/officeDocument/2006/relationships/slide" Target="slides/slide1561.xml"/><Relationship Id="rId157" Type="http://schemas.openxmlformats.org/officeDocument/2006/relationships/slide" Target="slides/slide156.xml"/><Relationship Id="rId364" Type="http://schemas.openxmlformats.org/officeDocument/2006/relationships/slide" Target="slides/slide363.xml"/><Relationship Id="rId1008" Type="http://schemas.openxmlformats.org/officeDocument/2006/relationships/slide" Target="slides/slide1007.xml"/><Relationship Id="rId1215" Type="http://schemas.openxmlformats.org/officeDocument/2006/relationships/slide" Target="slides/slide1214.xml"/><Relationship Id="rId1422" Type="http://schemas.openxmlformats.org/officeDocument/2006/relationships/slide" Target="slides/slide1421.xml"/><Relationship Id="rId1867" Type="http://schemas.openxmlformats.org/officeDocument/2006/relationships/slide" Target="slides/slide1866.xml"/><Relationship Id="rId61" Type="http://schemas.openxmlformats.org/officeDocument/2006/relationships/slide" Target="slides/slide60.xml"/><Relationship Id="rId571" Type="http://schemas.openxmlformats.org/officeDocument/2006/relationships/slide" Target="slides/slide570.xml"/><Relationship Id="rId669" Type="http://schemas.openxmlformats.org/officeDocument/2006/relationships/slide" Target="slides/slide668.xml"/><Relationship Id="rId876" Type="http://schemas.openxmlformats.org/officeDocument/2006/relationships/slide" Target="slides/slide875.xml"/><Relationship Id="rId1299" Type="http://schemas.openxmlformats.org/officeDocument/2006/relationships/slide" Target="slides/slide1298.xml"/><Relationship Id="rId1727" Type="http://schemas.openxmlformats.org/officeDocument/2006/relationships/slide" Target="slides/slide1726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431" Type="http://schemas.openxmlformats.org/officeDocument/2006/relationships/slide" Target="slides/slide430.xml"/><Relationship Id="rId529" Type="http://schemas.openxmlformats.org/officeDocument/2006/relationships/slide" Target="slides/slide528.xml"/><Relationship Id="rId736" Type="http://schemas.openxmlformats.org/officeDocument/2006/relationships/slide" Target="slides/slide735.xml"/><Relationship Id="rId1061" Type="http://schemas.openxmlformats.org/officeDocument/2006/relationships/slide" Target="slides/slide1060.xml"/><Relationship Id="rId1159" Type="http://schemas.openxmlformats.org/officeDocument/2006/relationships/slide" Target="slides/slide1158.xml"/><Relationship Id="rId1366" Type="http://schemas.openxmlformats.org/officeDocument/2006/relationships/slide" Target="slides/slide1365.xml"/><Relationship Id="rId168" Type="http://schemas.openxmlformats.org/officeDocument/2006/relationships/slide" Target="slides/slide167.xml"/><Relationship Id="rId943" Type="http://schemas.openxmlformats.org/officeDocument/2006/relationships/slide" Target="slides/slide942.xml"/><Relationship Id="rId1019" Type="http://schemas.openxmlformats.org/officeDocument/2006/relationships/slide" Target="slides/slide1018.xml"/><Relationship Id="rId1573" Type="http://schemas.openxmlformats.org/officeDocument/2006/relationships/slide" Target="slides/slide1572.xml"/><Relationship Id="rId1780" Type="http://schemas.openxmlformats.org/officeDocument/2006/relationships/slide" Target="slides/slide1779.xml"/><Relationship Id="rId1878" Type="http://schemas.openxmlformats.org/officeDocument/2006/relationships/slide" Target="slides/slide1877.xml"/><Relationship Id="rId72" Type="http://schemas.openxmlformats.org/officeDocument/2006/relationships/slide" Target="slides/slide71.xml"/><Relationship Id="rId375" Type="http://schemas.openxmlformats.org/officeDocument/2006/relationships/slide" Target="slides/slide374.xml"/><Relationship Id="rId582" Type="http://schemas.openxmlformats.org/officeDocument/2006/relationships/slide" Target="slides/slide581.xml"/><Relationship Id="rId803" Type="http://schemas.openxmlformats.org/officeDocument/2006/relationships/slide" Target="slides/slide802.xml"/><Relationship Id="rId1226" Type="http://schemas.openxmlformats.org/officeDocument/2006/relationships/slide" Target="slides/slide1225.xml"/><Relationship Id="rId1433" Type="http://schemas.openxmlformats.org/officeDocument/2006/relationships/slide" Target="slides/slide1432.xml"/><Relationship Id="rId1640" Type="http://schemas.openxmlformats.org/officeDocument/2006/relationships/slide" Target="slides/slide1639.xml"/><Relationship Id="rId1738" Type="http://schemas.openxmlformats.org/officeDocument/2006/relationships/slide" Target="slides/slide1737.xml"/><Relationship Id="rId3" Type="http://schemas.openxmlformats.org/officeDocument/2006/relationships/slide" Target="slides/slide2.xml"/><Relationship Id="rId235" Type="http://schemas.openxmlformats.org/officeDocument/2006/relationships/slide" Target="slides/slide234.xml"/><Relationship Id="rId442" Type="http://schemas.openxmlformats.org/officeDocument/2006/relationships/slide" Target="slides/slide441.xml"/><Relationship Id="rId887" Type="http://schemas.openxmlformats.org/officeDocument/2006/relationships/slide" Target="slides/slide886.xml"/><Relationship Id="rId1072" Type="http://schemas.openxmlformats.org/officeDocument/2006/relationships/slide" Target="slides/slide1071.xml"/><Relationship Id="rId1500" Type="http://schemas.openxmlformats.org/officeDocument/2006/relationships/slide" Target="slides/slide1499.xml"/><Relationship Id="rId302" Type="http://schemas.openxmlformats.org/officeDocument/2006/relationships/slide" Target="slides/slide301.xml"/><Relationship Id="rId747" Type="http://schemas.openxmlformats.org/officeDocument/2006/relationships/slide" Target="slides/slide746.xml"/><Relationship Id="rId954" Type="http://schemas.openxmlformats.org/officeDocument/2006/relationships/slide" Target="slides/slide953.xml"/><Relationship Id="rId1377" Type="http://schemas.openxmlformats.org/officeDocument/2006/relationships/slide" Target="slides/slide1376.xml"/><Relationship Id="rId1584" Type="http://schemas.openxmlformats.org/officeDocument/2006/relationships/slide" Target="slides/slide1583.xml"/><Relationship Id="rId1791" Type="http://schemas.openxmlformats.org/officeDocument/2006/relationships/slide" Target="slides/slide1790.xml"/><Relationship Id="rId1805" Type="http://schemas.openxmlformats.org/officeDocument/2006/relationships/slide" Target="slides/slide1804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86" Type="http://schemas.openxmlformats.org/officeDocument/2006/relationships/slide" Target="slides/slide385.xml"/><Relationship Id="rId593" Type="http://schemas.openxmlformats.org/officeDocument/2006/relationships/slide" Target="slides/slide592.xml"/><Relationship Id="rId607" Type="http://schemas.openxmlformats.org/officeDocument/2006/relationships/slide" Target="slides/slide606.xml"/><Relationship Id="rId814" Type="http://schemas.openxmlformats.org/officeDocument/2006/relationships/slide" Target="slides/slide813.xml"/><Relationship Id="rId1237" Type="http://schemas.openxmlformats.org/officeDocument/2006/relationships/slide" Target="slides/slide1236.xml"/><Relationship Id="rId1444" Type="http://schemas.openxmlformats.org/officeDocument/2006/relationships/slide" Target="slides/slide1443.xml"/><Relationship Id="rId1651" Type="http://schemas.openxmlformats.org/officeDocument/2006/relationships/slide" Target="slides/slide1650.xml"/><Relationship Id="rId1889" Type="http://schemas.openxmlformats.org/officeDocument/2006/relationships/slide" Target="slides/slide1888.xml"/><Relationship Id="rId246" Type="http://schemas.openxmlformats.org/officeDocument/2006/relationships/slide" Target="slides/slide245.xml"/><Relationship Id="rId453" Type="http://schemas.openxmlformats.org/officeDocument/2006/relationships/slide" Target="slides/slide452.xml"/><Relationship Id="rId660" Type="http://schemas.openxmlformats.org/officeDocument/2006/relationships/slide" Target="slides/slide659.xml"/><Relationship Id="rId898" Type="http://schemas.openxmlformats.org/officeDocument/2006/relationships/slide" Target="slides/slide897.xml"/><Relationship Id="rId1083" Type="http://schemas.openxmlformats.org/officeDocument/2006/relationships/slide" Target="slides/slide1082.xml"/><Relationship Id="rId1290" Type="http://schemas.openxmlformats.org/officeDocument/2006/relationships/slide" Target="slides/slide1289.xml"/><Relationship Id="rId1304" Type="http://schemas.openxmlformats.org/officeDocument/2006/relationships/slide" Target="slides/slide1303.xml"/><Relationship Id="rId1511" Type="http://schemas.openxmlformats.org/officeDocument/2006/relationships/slide" Target="slides/slide1510.xml"/><Relationship Id="rId1749" Type="http://schemas.openxmlformats.org/officeDocument/2006/relationships/slide" Target="slides/slide1748.xml"/><Relationship Id="rId106" Type="http://schemas.openxmlformats.org/officeDocument/2006/relationships/slide" Target="slides/slide105.xml"/><Relationship Id="rId313" Type="http://schemas.openxmlformats.org/officeDocument/2006/relationships/slide" Target="slides/slide312.xml"/><Relationship Id="rId758" Type="http://schemas.openxmlformats.org/officeDocument/2006/relationships/slide" Target="slides/slide757.xml"/><Relationship Id="rId965" Type="http://schemas.openxmlformats.org/officeDocument/2006/relationships/slide" Target="slides/slide964.xml"/><Relationship Id="rId1150" Type="http://schemas.openxmlformats.org/officeDocument/2006/relationships/slide" Target="slides/slide1149.xml"/><Relationship Id="rId1388" Type="http://schemas.openxmlformats.org/officeDocument/2006/relationships/slide" Target="slides/slide1387.xml"/><Relationship Id="rId1595" Type="http://schemas.openxmlformats.org/officeDocument/2006/relationships/slide" Target="slides/slide1594.xml"/><Relationship Id="rId1609" Type="http://schemas.openxmlformats.org/officeDocument/2006/relationships/slide" Target="slides/slide1608.xml"/><Relationship Id="rId1816" Type="http://schemas.openxmlformats.org/officeDocument/2006/relationships/slide" Target="slides/slide1815.xml"/><Relationship Id="rId10" Type="http://schemas.openxmlformats.org/officeDocument/2006/relationships/slide" Target="slides/slide9.xml"/><Relationship Id="rId94" Type="http://schemas.openxmlformats.org/officeDocument/2006/relationships/slide" Target="slides/slide93.xml"/><Relationship Id="rId397" Type="http://schemas.openxmlformats.org/officeDocument/2006/relationships/slide" Target="slides/slide396.xml"/><Relationship Id="rId520" Type="http://schemas.openxmlformats.org/officeDocument/2006/relationships/slide" Target="slides/slide519.xml"/><Relationship Id="rId618" Type="http://schemas.openxmlformats.org/officeDocument/2006/relationships/slide" Target="slides/slide617.xml"/><Relationship Id="rId825" Type="http://schemas.openxmlformats.org/officeDocument/2006/relationships/slide" Target="slides/slide824.xml"/><Relationship Id="rId1248" Type="http://schemas.openxmlformats.org/officeDocument/2006/relationships/slide" Target="slides/slide1247.xml"/><Relationship Id="rId1455" Type="http://schemas.openxmlformats.org/officeDocument/2006/relationships/slide" Target="slides/slide1454.xml"/><Relationship Id="rId1662" Type="http://schemas.openxmlformats.org/officeDocument/2006/relationships/slide" Target="slides/slide1661.xml"/><Relationship Id="rId257" Type="http://schemas.openxmlformats.org/officeDocument/2006/relationships/slide" Target="slides/slide256.xml"/><Relationship Id="rId464" Type="http://schemas.openxmlformats.org/officeDocument/2006/relationships/slide" Target="slides/slide463.xml"/><Relationship Id="rId1010" Type="http://schemas.openxmlformats.org/officeDocument/2006/relationships/slide" Target="slides/slide1009.xml"/><Relationship Id="rId1094" Type="http://schemas.openxmlformats.org/officeDocument/2006/relationships/slide" Target="slides/slide1093.xml"/><Relationship Id="rId1108" Type="http://schemas.openxmlformats.org/officeDocument/2006/relationships/slide" Target="slides/slide1107.xml"/><Relationship Id="rId1315" Type="http://schemas.openxmlformats.org/officeDocument/2006/relationships/slide" Target="slides/slide1314.xml"/><Relationship Id="rId117" Type="http://schemas.openxmlformats.org/officeDocument/2006/relationships/slide" Target="slides/slide116.xml"/><Relationship Id="rId671" Type="http://schemas.openxmlformats.org/officeDocument/2006/relationships/slide" Target="slides/slide670.xml"/><Relationship Id="rId769" Type="http://schemas.openxmlformats.org/officeDocument/2006/relationships/slide" Target="slides/slide768.xml"/><Relationship Id="rId976" Type="http://schemas.openxmlformats.org/officeDocument/2006/relationships/slide" Target="slides/slide975.xml"/><Relationship Id="rId1399" Type="http://schemas.openxmlformats.org/officeDocument/2006/relationships/slide" Target="slides/slide1398.xml"/><Relationship Id="rId324" Type="http://schemas.openxmlformats.org/officeDocument/2006/relationships/slide" Target="slides/slide323.xml"/><Relationship Id="rId531" Type="http://schemas.openxmlformats.org/officeDocument/2006/relationships/slide" Target="slides/slide530.xml"/><Relationship Id="rId629" Type="http://schemas.openxmlformats.org/officeDocument/2006/relationships/slide" Target="slides/slide628.xml"/><Relationship Id="rId1161" Type="http://schemas.openxmlformats.org/officeDocument/2006/relationships/slide" Target="slides/slide1160.xml"/><Relationship Id="rId1259" Type="http://schemas.openxmlformats.org/officeDocument/2006/relationships/slide" Target="slides/slide1258.xml"/><Relationship Id="rId1466" Type="http://schemas.openxmlformats.org/officeDocument/2006/relationships/slide" Target="slides/slide1465.xml"/><Relationship Id="rId836" Type="http://schemas.openxmlformats.org/officeDocument/2006/relationships/slide" Target="slides/slide835.xml"/><Relationship Id="rId1021" Type="http://schemas.openxmlformats.org/officeDocument/2006/relationships/slide" Target="slides/slide1020.xml"/><Relationship Id="rId1119" Type="http://schemas.openxmlformats.org/officeDocument/2006/relationships/slide" Target="slides/slide1118.xml"/><Relationship Id="rId1673" Type="http://schemas.openxmlformats.org/officeDocument/2006/relationships/slide" Target="slides/slide1672.xml"/><Relationship Id="rId1880" Type="http://schemas.openxmlformats.org/officeDocument/2006/relationships/slide" Target="slides/slide1879.xml"/><Relationship Id="rId903" Type="http://schemas.openxmlformats.org/officeDocument/2006/relationships/slide" Target="slides/slide902.xml"/><Relationship Id="rId1326" Type="http://schemas.openxmlformats.org/officeDocument/2006/relationships/slide" Target="slides/slide1325.xml"/><Relationship Id="rId1533" Type="http://schemas.openxmlformats.org/officeDocument/2006/relationships/slide" Target="slides/slide1532.xml"/><Relationship Id="rId1740" Type="http://schemas.openxmlformats.org/officeDocument/2006/relationships/slide" Target="slides/slide1739.xml"/><Relationship Id="rId32" Type="http://schemas.openxmlformats.org/officeDocument/2006/relationships/slide" Target="slides/slide31.xml"/><Relationship Id="rId1600" Type="http://schemas.openxmlformats.org/officeDocument/2006/relationships/slide" Target="slides/slide1599.xml"/><Relationship Id="rId1838" Type="http://schemas.openxmlformats.org/officeDocument/2006/relationships/slide" Target="slides/slide1837.xml"/><Relationship Id="rId181" Type="http://schemas.openxmlformats.org/officeDocument/2006/relationships/slide" Target="slides/slide180.xml"/><Relationship Id="rId279" Type="http://schemas.openxmlformats.org/officeDocument/2006/relationships/slide" Target="slides/slide278.xml"/><Relationship Id="rId486" Type="http://schemas.openxmlformats.org/officeDocument/2006/relationships/slide" Target="slides/slide485.xml"/><Relationship Id="rId693" Type="http://schemas.openxmlformats.org/officeDocument/2006/relationships/slide" Target="slides/slide692.xml"/><Relationship Id="rId139" Type="http://schemas.openxmlformats.org/officeDocument/2006/relationships/slide" Target="slides/slide138.xml"/><Relationship Id="rId346" Type="http://schemas.openxmlformats.org/officeDocument/2006/relationships/slide" Target="slides/slide345.xml"/><Relationship Id="rId553" Type="http://schemas.openxmlformats.org/officeDocument/2006/relationships/slide" Target="slides/slide552.xml"/><Relationship Id="rId760" Type="http://schemas.openxmlformats.org/officeDocument/2006/relationships/slide" Target="slides/slide759.xml"/><Relationship Id="rId998" Type="http://schemas.openxmlformats.org/officeDocument/2006/relationships/slide" Target="slides/slide997.xml"/><Relationship Id="rId1183" Type="http://schemas.openxmlformats.org/officeDocument/2006/relationships/slide" Target="slides/slide1182.xml"/><Relationship Id="rId1390" Type="http://schemas.openxmlformats.org/officeDocument/2006/relationships/slide" Target="slides/slide1389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858" Type="http://schemas.openxmlformats.org/officeDocument/2006/relationships/slide" Target="slides/slide857.xml"/><Relationship Id="rId1043" Type="http://schemas.openxmlformats.org/officeDocument/2006/relationships/slide" Target="slides/slide1042.xml"/><Relationship Id="rId1488" Type="http://schemas.openxmlformats.org/officeDocument/2006/relationships/slide" Target="slides/slide1487.xml"/><Relationship Id="rId1695" Type="http://schemas.openxmlformats.org/officeDocument/2006/relationships/slide" Target="slides/slide1694.xml"/><Relationship Id="rId620" Type="http://schemas.openxmlformats.org/officeDocument/2006/relationships/slide" Target="slides/slide619.xml"/><Relationship Id="rId718" Type="http://schemas.openxmlformats.org/officeDocument/2006/relationships/slide" Target="slides/slide717.xml"/><Relationship Id="rId925" Type="http://schemas.openxmlformats.org/officeDocument/2006/relationships/slide" Target="slides/slide924.xml"/><Relationship Id="rId1250" Type="http://schemas.openxmlformats.org/officeDocument/2006/relationships/slide" Target="slides/slide1249.xml"/><Relationship Id="rId1348" Type="http://schemas.openxmlformats.org/officeDocument/2006/relationships/slide" Target="slides/slide1347.xml"/><Relationship Id="rId1555" Type="http://schemas.openxmlformats.org/officeDocument/2006/relationships/slide" Target="slides/slide1554.xml"/><Relationship Id="rId1762" Type="http://schemas.openxmlformats.org/officeDocument/2006/relationships/slide" Target="slides/slide1761.xml"/><Relationship Id="rId1110" Type="http://schemas.openxmlformats.org/officeDocument/2006/relationships/slide" Target="slides/slide1109.xml"/><Relationship Id="rId1208" Type="http://schemas.openxmlformats.org/officeDocument/2006/relationships/slide" Target="slides/slide1207.xml"/><Relationship Id="rId1415" Type="http://schemas.openxmlformats.org/officeDocument/2006/relationships/slide" Target="slides/slide1414.xml"/><Relationship Id="rId54" Type="http://schemas.openxmlformats.org/officeDocument/2006/relationships/slide" Target="slides/slide53.xml"/><Relationship Id="rId1622" Type="http://schemas.openxmlformats.org/officeDocument/2006/relationships/slide" Target="slides/slide1621.xml"/><Relationship Id="rId270" Type="http://schemas.openxmlformats.org/officeDocument/2006/relationships/slide" Target="slides/slide269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575" Type="http://schemas.openxmlformats.org/officeDocument/2006/relationships/slide" Target="slides/slide574.xml"/><Relationship Id="rId782" Type="http://schemas.openxmlformats.org/officeDocument/2006/relationships/slide" Target="slides/slide781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642" Type="http://schemas.openxmlformats.org/officeDocument/2006/relationships/slide" Target="slides/slide641.xml"/><Relationship Id="rId1065" Type="http://schemas.openxmlformats.org/officeDocument/2006/relationships/slide" Target="slides/slide1064.xml"/><Relationship Id="rId1272" Type="http://schemas.openxmlformats.org/officeDocument/2006/relationships/slide" Target="slides/slide1271.xml"/><Relationship Id="rId502" Type="http://schemas.openxmlformats.org/officeDocument/2006/relationships/slide" Target="slides/slide501.xml"/><Relationship Id="rId947" Type="http://schemas.openxmlformats.org/officeDocument/2006/relationships/slide" Target="slides/slide946.xml"/><Relationship Id="rId1132" Type="http://schemas.openxmlformats.org/officeDocument/2006/relationships/slide" Target="slides/slide1131.xml"/><Relationship Id="rId1577" Type="http://schemas.openxmlformats.org/officeDocument/2006/relationships/slide" Target="slides/slide1576.xml"/><Relationship Id="rId1784" Type="http://schemas.openxmlformats.org/officeDocument/2006/relationships/slide" Target="slides/slide1783.xml"/><Relationship Id="rId76" Type="http://schemas.openxmlformats.org/officeDocument/2006/relationships/slide" Target="slides/slide75.xml"/><Relationship Id="rId807" Type="http://schemas.openxmlformats.org/officeDocument/2006/relationships/slide" Target="slides/slide806.xml"/><Relationship Id="rId1437" Type="http://schemas.openxmlformats.org/officeDocument/2006/relationships/slide" Target="slides/slide1436.xml"/><Relationship Id="rId1644" Type="http://schemas.openxmlformats.org/officeDocument/2006/relationships/slide" Target="slides/slide1643.xml"/><Relationship Id="rId1851" Type="http://schemas.openxmlformats.org/officeDocument/2006/relationships/slide" Target="slides/slide1850.xml"/><Relationship Id="rId1504" Type="http://schemas.openxmlformats.org/officeDocument/2006/relationships/slide" Target="slides/slide1503.xml"/><Relationship Id="rId1711" Type="http://schemas.openxmlformats.org/officeDocument/2006/relationships/slide" Target="slides/slide1710.xml"/><Relationship Id="rId292" Type="http://schemas.openxmlformats.org/officeDocument/2006/relationships/slide" Target="slides/slide291.xml"/><Relationship Id="rId1809" Type="http://schemas.openxmlformats.org/officeDocument/2006/relationships/slide" Target="slides/slide1808.xml"/><Relationship Id="rId597" Type="http://schemas.openxmlformats.org/officeDocument/2006/relationships/slide" Target="slides/slide596.xml"/><Relationship Id="rId152" Type="http://schemas.openxmlformats.org/officeDocument/2006/relationships/slide" Target="slides/slide151.xml"/><Relationship Id="rId457" Type="http://schemas.openxmlformats.org/officeDocument/2006/relationships/slide" Target="slides/slide456.xml"/><Relationship Id="rId1087" Type="http://schemas.openxmlformats.org/officeDocument/2006/relationships/slide" Target="slides/slide1086.xml"/><Relationship Id="rId1294" Type="http://schemas.openxmlformats.org/officeDocument/2006/relationships/slide" Target="slides/slide1293.xml"/><Relationship Id="rId664" Type="http://schemas.openxmlformats.org/officeDocument/2006/relationships/slide" Target="slides/slide663.xml"/><Relationship Id="rId871" Type="http://schemas.openxmlformats.org/officeDocument/2006/relationships/slide" Target="slides/slide870.xml"/><Relationship Id="rId969" Type="http://schemas.openxmlformats.org/officeDocument/2006/relationships/slide" Target="slides/slide968.xml"/><Relationship Id="rId1599" Type="http://schemas.openxmlformats.org/officeDocument/2006/relationships/slide" Target="slides/slide1598.xml"/><Relationship Id="rId317" Type="http://schemas.openxmlformats.org/officeDocument/2006/relationships/slide" Target="slides/slide316.xml"/><Relationship Id="rId524" Type="http://schemas.openxmlformats.org/officeDocument/2006/relationships/slide" Target="slides/slide523.xml"/><Relationship Id="rId731" Type="http://schemas.openxmlformats.org/officeDocument/2006/relationships/slide" Target="slides/slide730.xml"/><Relationship Id="rId1154" Type="http://schemas.openxmlformats.org/officeDocument/2006/relationships/slide" Target="slides/slide1153.xml"/><Relationship Id="rId1361" Type="http://schemas.openxmlformats.org/officeDocument/2006/relationships/slide" Target="slides/slide1360.xml"/><Relationship Id="rId1459" Type="http://schemas.openxmlformats.org/officeDocument/2006/relationships/slide" Target="slides/slide1458.xml"/><Relationship Id="rId98" Type="http://schemas.openxmlformats.org/officeDocument/2006/relationships/slide" Target="slides/slide97.xml"/><Relationship Id="rId829" Type="http://schemas.openxmlformats.org/officeDocument/2006/relationships/slide" Target="slides/slide828.xml"/><Relationship Id="rId1014" Type="http://schemas.openxmlformats.org/officeDocument/2006/relationships/slide" Target="slides/slide1013.xml"/><Relationship Id="rId1221" Type="http://schemas.openxmlformats.org/officeDocument/2006/relationships/slide" Target="slides/slide1220.xml"/><Relationship Id="rId1666" Type="http://schemas.openxmlformats.org/officeDocument/2006/relationships/slide" Target="slides/slide1665.xml"/><Relationship Id="rId1873" Type="http://schemas.openxmlformats.org/officeDocument/2006/relationships/slide" Target="slides/slide1872.xml"/><Relationship Id="rId1319" Type="http://schemas.openxmlformats.org/officeDocument/2006/relationships/slide" Target="slides/slide1318.xml"/><Relationship Id="rId1526" Type="http://schemas.openxmlformats.org/officeDocument/2006/relationships/slide" Target="slides/slide1525.xml"/><Relationship Id="rId1733" Type="http://schemas.openxmlformats.org/officeDocument/2006/relationships/slide" Target="slides/slide1732.xml"/><Relationship Id="rId25" Type="http://schemas.openxmlformats.org/officeDocument/2006/relationships/slide" Target="slides/slide24.xml"/><Relationship Id="rId1800" Type="http://schemas.openxmlformats.org/officeDocument/2006/relationships/slide" Target="slides/slide1799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479" Type="http://schemas.openxmlformats.org/officeDocument/2006/relationships/slide" Target="slides/slide478.xml"/><Relationship Id="rId686" Type="http://schemas.openxmlformats.org/officeDocument/2006/relationships/slide" Target="slides/slide685.xml"/><Relationship Id="rId893" Type="http://schemas.openxmlformats.org/officeDocument/2006/relationships/slide" Target="slides/slide892.xml"/><Relationship Id="rId339" Type="http://schemas.openxmlformats.org/officeDocument/2006/relationships/slide" Target="slides/slide338.xml"/><Relationship Id="rId546" Type="http://schemas.openxmlformats.org/officeDocument/2006/relationships/slide" Target="slides/slide545.xml"/><Relationship Id="rId753" Type="http://schemas.openxmlformats.org/officeDocument/2006/relationships/slide" Target="slides/slide752.xml"/><Relationship Id="rId1176" Type="http://schemas.openxmlformats.org/officeDocument/2006/relationships/slide" Target="slides/slide1175.xml"/><Relationship Id="rId1383" Type="http://schemas.openxmlformats.org/officeDocument/2006/relationships/slide" Target="slides/slide1382.xml"/><Relationship Id="rId101" Type="http://schemas.openxmlformats.org/officeDocument/2006/relationships/slide" Target="slides/slide100.xml"/><Relationship Id="rId406" Type="http://schemas.openxmlformats.org/officeDocument/2006/relationships/slide" Target="slides/slide405.xml"/><Relationship Id="rId960" Type="http://schemas.openxmlformats.org/officeDocument/2006/relationships/slide" Target="slides/slide959.xml"/><Relationship Id="rId1036" Type="http://schemas.openxmlformats.org/officeDocument/2006/relationships/slide" Target="slides/slide1035.xml"/><Relationship Id="rId1243" Type="http://schemas.openxmlformats.org/officeDocument/2006/relationships/slide" Target="slides/slide1242.xml"/><Relationship Id="rId1590" Type="http://schemas.openxmlformats.org/officeDocument/2006/relationships/slide" Target="slides/slide1589.xml"/><Relationship Id="rId1688" Type="http://schemas.openxmlformats.org/officeDocument/2006/relationships/slide" Target="slides/slide1687.xml"/><Relationship Id="rId613" Type="http://schemas.openxmlformats.org/officeDocument/2006/relationships/slide" Target="slides/slide612.xml"/><Relationship Id="rId820" Type="http://schemas.openxmlformats.org/officeDocument/2006/relationships/slide" Target="slides/slide819.xml"/><Relationship Id="rId918" Type="http://schemas.openxmlformats.org/officeDocument/2006/relationships/slide" Target="slides/slide917.xml"/><Relationship Id="rId1450" Type="http://schemas.openxmlformats.org/officeDocument/2006/relationships/slide" Target="slides/slide1449.xml"/><Relationship Id="rId1548" Type="http://schemas.openxmlformats.org/officeDocument/2006/relationships/slide" Target="slides/slide1547.xml"/><Relationship Id="rId1755" Type="http://schemas.openxmlformats.org/officeDocument/2006/relationships/slide" Target="slides/slide1754.xml"/><Relationship Id="rId1103" Type="http://schemas.openxmlformats.org/officeDocument/2006/relationships/slide" Target="slides/slide1102.xml"/><Relationship Id="rId1310" Type="http://schemas.openxmlformats.org/officeDocument/2006/relationships/slide" Target="slides/slide1309.xml"/><Relationship Id="rId1408" Type="http://schemas.openxmlformats.org/officeDocument/2006/relationships/slide" Target="slides/slide1407.xml"/><Relationship Id="rId47" Type="http://schemas.openxmlformats.org/officeDocument/2006/relationships/slide" Target="slides/slide46.xml"/><Relationship Id="rId1615" Type="http://schemas.openxmlformats.org/officeDocument/2006/relationships/slide" Target="slides/slide1614.xml"/><Relationship Id="rId1822" Type="http://schemas.openxmlformats.org/officeDocument/2006/relationships/slide" Target="slides/slide1821.xml"/><Relationship Id="rId196" Type="http://schemas.openxmlformats.org/officeDocument/2006/relationships/slide" Target="slides/slide195.xml"/><Relationship Id="rId263" Type="http://schemas.openxmlformats.org/officeDocument/2006/relationships/slide" Target="slides/slide262.xml"/><Relationship Id="rId470" Type="http://schemas.openxmlformats.org/officeDocument/2006/relationships/slide" Target="slides/slide469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568" Type="http://schemas.openxmlformats.org/officeDocument/2006/relationships/slide" Target="slides/slide567.xml"/><Relationship Id="rId775" Type="http://schemas.openxmlformats.org/officeDocument/2006/relationships/slide" Target="slides/slide774.xml"/><Relationship Id="rId982" Type="http://schemas.openxmlformats.org/officeDocument/2006/relationships/slide" Target="slides/slide981.xml"/><Relationship Id="rId1198" Type="http://schemas.openxmlformats.org/officeDocument/2006/relationships/slide" Target="slides/slide1197.xml"/><Relationship Id="rId428" Type="http://schemas.openxmlformats.org/officeDocument/2006/relationships/slide" Target="slides/slide427.xml"/><Relationship Id="rId635" Type="http://schemas.openxmlformats.org/officeDocument/2006/relationships/slide" Target="slides/slide634.xml"/><Relationship Id="rId842" Type="http://schemas.openxmlformats.org/officeDocument/2006/relationships/slide" Target="slides/slide841.xml"/><Relationship Id="rId1058" Type="http://schemas.openxmlformats.org/officeDocument/2006/relationships/slide" Target="slides/slide1057.xml"/><Relationship Id="rId1265" Type="http://schemas.openxmlformats.org/officeDocument/2006/relationships/slide" Target="slides/slide1264.xml"/><Relationship Id="rId1472" Type="http://schemas.openxmlformats.org/officeDocument/2006/relationships/slide" Target="slides/slide1471.xml"/><Relationship Id="rId702" Type="http://schemas.openxmlformats.org/officeDocument/2006/relationships/slide" Target="slides/slide701.xml"/><Relationship Id="rId1125" Type="http://schemas.openxmlformats.org/officeDocument/2006/relationships/slide" Target="slides/slide1124.xml"/><Relationship Id="rId1332" Type="http://schemas.openxmlformats.org/officeDocument/2006/relationships/slide" Target="slides/slide1331.xml"/><Relationship Id="rId1777" Type="http://schemas.openxmlformats.org/officeDocument/2006/relationships/slide" Target="slides/slide1776.xml"/><Relationship Id="rId69" Type="http://schemas.openxmlformats.org/officeDocument/2006/relationships/slide" Target="slides/slide68.xml"/><Relationship Id="rId1637" Type="http://schemas.openxmlformats.org/officeDocument/2006/relationships/slide" Target="slides/slide1636.xml"/><Relationship Id="rId1844" Type="http://schemas.openxmlformats.org/officeDocument/2006/relationships/slide" Target="slides/slide1843.xml"/><Relationship Id="rId1704" Type="http://schemas.openxmlformats.org/officeDocument/2006/relationships/slide" Target="slides/slide1703.xml"/><Relationship Id="rId285" Type="http://schemas.openxmlformats.org/officeDocument/2006/relationships/slide" Target="slides/slide284.xml"/><Relationship Id="rId492" Type="http://schemas.openxmlformats.org/officeDocument/2006/relationships/slide" Target="slides/slide491.xml"/><Relationship Id="rId797" Type="http://schemas.openxmlformats.org/officeDocument/2006/relationships/slide" Target="slides/slide796.xml"/><Relationship Id="rId145" Type="http://schemas.openxmlformats.org/officeDocument/2006/relationships/slide" Target="slides/slide144.xml"/><Relationship Id="rId352" Type="http://schemas.openxmlformats.org/officeDocument/2006/relationships/slide" Target="slides/slide351.xml"/><Relationship Id="rId1287" Type="http://schemas.openxmlformats.org/officeDocument/2006/relationships/slide" Target="slides/slide1286.xml"/><Relationship Id="rId212" Type="http://schemas.openxmlformats.org/officeDocument/2006/relationships/slide" Target="slides/slide211.xml"/><Relationship Id="rId657" Type="http://schemas.openxmlformats.org/officeDocument/2006/relationships/slide" Target="slides/slide656.xml"/><Relationship Id="rId864" Type="http://schemas.openxmlformats.org/officeDocument/2006/relationships/slide" Target="slides/slide863.xml"/><Relationship Id="rId1494" Type="http://schemas.openxmlformats.org/officeDocument/2006/relationships/slide" Target="slides/slide1493.xml"/><Relationship Id="rId1799" Type="http://schemas.openxmlformats.org/officeDocument/2006/relationships/slide" Target="slides/slide1798.xml"/><Relationship Id="rId517" Type="http://schemas.openxmlformats.org/officeDocument/2006/relationships/slide" Target="slides/slide516.xml"/><Relationship Id="rId724" Type="http://schemas.openxmlformats.org/officeDocument/2006/relationships/slide" Target="slides/slide723.xml"/><Relationship Id="rId931" Type="http://schemas.openxmlformats.org/officeDocument/2006/relationships/slide" Target="slides/slide930.xml"/><Relationship Id="rId1147" Type="http://schemas.openxmlformats.org/officeDocument/2006/relationships/slide" Target="slides/slide1146.xml"/><Relationship Id="rId1354" Type="http://schemas.openxmlformats.org/officeDocument/2006/relationships/slide" Target="slides/slide1353.xml"/><Relationship Id="rId1561" Type="http://schemas.openxmlformats.org/officeDocument/2006/relationships/slide" Target="slides/slide1560.xml"/><Relationship Id="rId60" Type="http://schemas.openxmlformats.org/officeDocument/2006/relationships/slide" Target="slides/slide59.xml"/><Relationship Id="rId1007" Type="http://schemas.openxmlformats.org/officeDocument/2006/relationships/slide" Target="slides/slide1006.xml"/><Relationship Id="rId1214" Type="http://schemas.openxmlformats.org/officeDocument/2006/relationships/slide" Target="slides/slide1213.xml"/><Relationship Id="rId1421" Type="http://schemas.openxmlformats.org/officeDocument/2006/relationships/slide" Target="slides/slide1420.xml"/><Relationship Id="rId1659" Type="http://schemas.openxmlformats.org/officeDocument/2006/relationships/slide" Target="slides/slide1658.xml"/><Relationship Id="rId1866" Type="http://schemas.openxmlformats.org/officeDocument/2006/relationships/slide" Target="slides/slide1865.xml"/><Relationship Id="rId1519" Type="http://schemas.openxmlformats.org/officeDocument/2006/relationships/slide" Target="slides/slide1518.xml"/><Relationship Id="rId1726" Type="http://schemas.openxmlformats.org/officeDocument/2006/relationships/slide" Target="slides/slide1725.xml"/><Relationship Id="rId18" Type="http://schemas.openxmlformats.org/officeDocument/2006/relationships/slide" Target="slides/slide17.xml"/><Relationship Id="rId167" Type="http://schemas.openxmlformats.org/officeDocument/2006/relationships/slide" Target="slides/slide166.xml"/><Relationship Id="rId374" Type="http://schemas.openxmlformats.org/officeDocument/2006/relationships/slide" Target="slides/slide373.xml"/><Relationship Id="rId581" Type="http://schemas.openxmlformats.org/officeDocument/2006/relationships/slide" Target="slides/slide580.xml"/><Relationship Id="rId234" Type="http://schemas.openxmlformats.org/officeDocument/2006/relationships/slide" Target="slides/slide233.xml"/><Relationship Id="rId679" Type="http://schemas.openxmlformats.org/officeDocument/2006/relationships/slide" Target="slides/slide678.xml"/><Relationship Id="rId886" Type="http://schemas.openxmlformats.org/officeDocument/2006/relationships/slide" Target="slides/slide885.xml"/><Relationship Id="rId2" Type="http://schemas.openxmlformats.org/officeDocument/2006/relationships/slide" Target="slides/slide1.xml"/><Relationship Id="rId441" Type="http://schemas.openxmlformats.org/officeDocument/2006/relationships/slide" Target="slides/slide440.xml"/><Relationship Id="rId539" Type="http://schemas.openxmlformats.org/officeDocument/2006/relationships/slide" Target="slides/slide538.xml"/><Relationship Id="rId746" Type="http://schemas.openxmlformats.org/officeDocument/2006/relationships/slide" Target="slides/slide745.xml"/><Relationship Id="rId1071" Type="http://schemas.openxmlformats.org/officeDocument/2006/relationships/slide" Target="slides/slide1070.xml"/><Relationship Id="rId1169" Type="http://schemas.openxmlformats.org/officeDocument/2006/relationships/slide" Target="slides/slide1168.xml"/><Relationship Id="rId1376" Type="http://schemas.openxmlformats.org/officeDocument/2006/relationships/slide" Target="slides/slide1375.xml"/><Relationship Id="rId1583" Type="http://schemas.openxmlformats.org/officeDocument/2006/relationships/slide" Target="slides/slide1582.xml"/><Relationship Id="rId301" Type="http://schemas.openxmlformats.org/officeDocument/2006/relationships/slide" Target="slides/slide300.xml"/><Relationship Id="rId953" Type="http://schemas.openxmlformats.org/officeDocument/2006/relationships/slide" Target="slides/slide952.xml"/><Relationship Id="rId1029" Type="http://schemas.openxmlformats.org/officeDocument/2006/relationships/slide" Target="slides/slide1028.xml"/><Relationship Id="rId1236" Type="http://schemas.openxmlformats.org/officeDocument/2006/relationships/slide" Target="slides/slide1235.xml"/><Relationship Id="rId1790" Type="http://schemas.openxmlformats.org/officeDocument/2006/relationships/slide" Target="slides/slide1789.xml"/><Relationship Id="rId1888" Type="http://schemas.openxmlformats.org/officeDocument/2006/relationships/slide" Target="slides/slide1887.xml"/><Relationship Id="rId82" Type="http://schemas.openxmlformats.org/officeDocument/2006/relationships/slide" Target="slides/slide81.xml"/><Relationship Id="rId606" Type="http://schemas.openxmlformats.org/officeDocument/2006/relationships/slide" Target="slides/slide605.xml"/><Relationship Id="rId813" Type="http://schemas.openxmlformats.org/officeDocument/2006/relationships/slide" Target="slides/slide812.xml"/><Relationship Id="rId1443" Type="http://schemas.openxmlformats.org/officeDocument/2006/relationships/slide" Target="slides/slide1442.xml"/><Relationship Id="rId1650" Type="http://schemas.openxmlformats.org/officeDocument/2006/relationships/slide" Target="slides/slide1649.xml"/><Relationship Id="rId1748" Type="http://schemas.openxmlformats.org/officeDocument/2006/relationships/slide" Target="slides/slide1747.xml"/><Relationship Id="rId1303" Type="http://schemas.openxmlformats.org/officeDocument/2006/relationships/slide" Target="slides/slide1302.xml"/><Relationship Id="rId1510" Type="http://schemas.openxmlformats.org/officeDocument/2006/relationships/slide" Target="slides/slide1509.xml"/><Relationship Id="rId1608" Type="http://schemas.openxmlformats.org/officeDocument/2006/relationships/slide" Target="slides/slide1607.xml"/><Relationship Id="rId1815" Type="http://schemas.openxmlformats.org/officeDocument/2006/relationships/slide" Target="slides/slide1814.xml"/><Relationship Id="rId189" Type="http://schemas.openxmlformats.org/officeDocument/2006/relationships/slide" Target="slides/slide188.xml"/><Relationship Id="rId396" Type="http://schemas.openxmlformats.org/officeDocument/2006/relationships/slide" Target="slides/slide395.xml"/><Relationship Id="rId256" Type="http://schemas.openxmlformats.org/officeDocument/2006/relationships/slide" Target="slides/slide255.xml"/><Relationship Id="rId463" Type="http://schemas.openxmlformats.org/officeDocument/2006/relationships/slide" Target="slides/slide462.xml"/><Relationship Id="rId670" Type="http://schemas.openxmlformats.org/officeDocument/2006/relationships/slide" Target="slides/slide669.xml"/><Relationship Id="rId1093" Type="http://schemas.openxmlformats.org/officeDocument/2006/relationships/slide" Target="slides/slide1092.xml"/><Relationship Id="rId116" Type="http://schemas.openxmlformats.org/officeDocument/2006/relationships/slide" Target="slides/slide115.xml"/><Relationship Id="rId323" Type="http://schemas.openxmlformats.org/officeDocument/2006/relationships/slide" Target="slides/slide322.xml"/><Relationship Id="rId530" Type="http://schemas.openxmlformats.org/officeDocument/2006/relationships/slide" Target="slides/slide529.xml"/><Relationship Id="rId768" Type="http://schemas.openxmlformats.org/officeDocument/2006/relationships/slide" Target="slides/slide767.xml"/><Relationship Id="rId975" Type="http://schemas.openxmlformats.org/officeDocument/2006/relationships/slide" Target="slides/slide974.xml"/><Relationship Id="rId1160" Type="http://schemas.openxmlformats.org/officeDocument/2006/relationships/slide" Target="slides/slide1159.xml"/><Relationship Id="rId1398" Type="http://schemas.openxmlformats.org/officeDocument/2006/relationships/slide" Target="slides/slide1397.xml"/><Relationship Id="rId628" Type="http://schemas.openxmlformats.org/officeDocument/2006/relationships/slide" Target="slides/slide627.xml"/><Relationship Id="rId835" Type="http://schemas.openxmlformats.org/officeDocument/2006/relationships/slide" Target="slides/slide834.xml"/><Relationship Id="rId1258" Type="http://schemas.openxmlformats.org/officeDocument/2006/relationships/slide" Target="slides/slide1257.xml"/><Relationship Id="rId1465" Type="http://schemas.openxmlformats.org/officeDocument/2006/relationships/slide" Target="slides/slide1464.xml"/><Relationship Id="rId1672" Type="http://schemas.openxmlformats.org/officeDocument/2006/relationships/slide" Target="slides/slide167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PIp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-50800"/>
            <a:ext cx="12192000" cy="1193800"/>
          </a:xfrm>
          <a:prstGeom prst="rect">
            <a:avLst/>
          </a:prstGeom>
          <a:solidFill>
            <a:srgbClr val="6D6E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t="53831"/>
          <a:stretch>
            <a:fillRect/>
          </a:stretch>
        </p:blipFill>
        <p:spPr bwMode="auto">
          <a:xfrm>
            <a:off x="10972800" y="144464"/>
            <a:ext cx="914400" cy="81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2"/>
          <p:cNvSpPr txBox="1">
            <a:spLocks noChangeArrowheads="1"/>
          </p:cNvSpPr>
          <p:nvPr/>
        </p:nvSpPr>
        <p:spPr bwMode="auto">
          <a:xfrm>
            <a:off x="-101599" y="6570133"/>
            <a:ext cx="58843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baseline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63C11-9072-4260-9831-4AB1F0F081F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1600" y="1219200"/>
            <a:ext cx="11988800" cy="5105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60942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AA8E24-95C3-48E2-B5AB-3B5A1CC4CF19}" type="datetimeFigureOut">
              <a:rPr lang="en-US" smtClean="0"/>
              <a:t>8/12/2016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2BD7AB-14E4-4A3B-8457-BE7DE65A48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20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429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-cov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478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04800" y="4648200"/>
            <a:ext cx="11582400" cy="579438"/>
          </a:xfrm>
        </p:spPr>
        <p:txBody>
          <a:bodyPr>
            <a:normAutofit/>
          </a:bodyPr>
          <a:lstStyle>
            <a:lvl1pPr algn="ctr">
              <a:defRPr sz="2800" baseline="0"/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5242719"/>
            <a:ext cx="115824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2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" y="5791200"/>
            <a:ext cx="11582400" cy="3810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pic>
        <p:nvPicPr>
          <p:cNvPr id="6" name="Picture 5" descr="Lubrizol_CMY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533" y="6441632"/>
            <a:ext cx="1499667" cy="34016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508001" y="6629400"/>
            <a:ext cx="727078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GB" sz="600" dirty="0">
                <a:solidFill>
                  <a:srgbClr val="6D6E71"/>
                </a:solidFill>
              </a:rPr>
              <a:t>© 2016 The Lubrizol Corporation,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90051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8001" y="6629400"/>
            <a:ext cx="727078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dirty="0">
                <a:solidFill>
                  <a:srgbClr val="6D6E71"/>
                </a:solidFill>
              </a:rPr>
              <a:t>© 2016 The Lubrizol Corporation, all rights reserved. </a:t>
            </a:r>
          </a:p>
        </p:txBody>
      </p:sp>
      <p:pic>
        <p:nvPicPr>
          <p:cNvPr id="6" name="Picture 5" descr="Lubrizol_CMYK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533" y="6441632"/>
            <a:ext cx="1499667" cy="34016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-50800"/>
            <a:ext cx="12192000" cy="1193800"/>
          </a:xfrm>
          <a:prstGeom prst="rect">
            <a:avLst/>
          </a:prstGeom>
          <a:solidFill>
            <a:srgbClr val="6D6E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t="53831"/>
          <a:stretch>
            <a:fillRect/>
          </a:stretch>
        </p:blipFill>
        <p:spPr bwMode="auto">
          <a:xfrm>
            <a:off x="10972800" y="144464"/>
            <a:ext cx="914400" cy="81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039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10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6.png"/><Relationship Id="rId1" Type="http://schemas.openxmlformats.org/officeDocument/2006/relationships/slideLayout" Target="../slideLayouts/slideLayout3.xml"/></Relationships>
</file>

<file path=ppt/slides/_rels/slide10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7.png"/><Relationship Id="rId1" Type="http://schemas.openxmlformats.org/officeDocument/2006/relationships/slideLayout" Target="../slideLayouts/slideLayout3.xml"/></Relationships>
</file>

<file path=ppt/slides/_rels/slide10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8.png"/><Relationship Id="rId1" Type="http://schemas.openxmlformats.org/officeDocument/2006/relationships/slideLayout" Target="../slideLayouts/slideLayout3.xml"/></Relationships>
</file>

<file path=ppt/slides/_rels/slide10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9.png"/><Relationship Id="rId1" Type="http://schemas.openxmlformats.org/officeDocument/2006/relationships/slideLayout" Target="../slideLayouts/slideLayout3.xml"/></Relationships>
</file>

<file path=ppt/slides/_rels/slide10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3.xml"/></Relationships>
</file>

<file path=ppt/slides/_rels/slide10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1.png"/><Relationship Id="rId1" Type="http://schemas.openxmlformats.org/officeDocument/2006/relationships/slideLayout" Target="../slideLayouts/slideLayout3.xml"/></Relationships>
</file>

<file path=ppt/slides/_rels/slide10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2.png"/><Relationship Id="rId1" Type="http://schemas.openxmlformats.org/officeDocument/2006/relationships/slideLayout" Target="../slideLayouts/slideLayout3.xml"/></Relationships>
</file>

<file path=ppt/slides/_rels/slide10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3.png"/><Relationship Id="rId1" Type="http://schemas.openxmlformats.org/officeDocument/2006/relationships/slideLayout" Target="../slideLayouts/slideLayout3.xml"/></Relationships>
</file>

<file path=ppt/slides/_rels/slide10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4.png"/><Relationship Id="rId1" Type="http://schemas.openxmlformats.org/officeDocument/2006/relationships/slideLayout" Target="../slideLayouts/slideLayout3.xml"/></Relationships>
</file>

<file path=ppt/slides/_rels/slide10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5.png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10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6.png"/><Relationship Id="rId1" Type="http://schemas.openxmlformats.org/officeDocument/2006/relationships/slideLayout" Target="../slideLayouts/slideLayout3.xml"/></Relationships>
</file>

<file path=ppt/slides/_rels/slide10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7.png"/><Relationship Id="rId1" Type="http://schemas.openxmlformats.org/officeDocument/2006/relationships/slideLayout" Target="../slideLayouts/slideLayout3.xml"/></Relationships>
</file>

<file path=ppt/slides/_rels/slide10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8.png"/><Relationship Id="rId1" Type="http://schemas.openxmlformats.org/officeDocument/2006/relationships/slideLayout" Target="../slideLayouts/slideLayout3.xml"/></Relationships>
</file>

<file path=ppt/slides/_rels/slide10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9.png"/><Relationship Id="rId1" Type="http://schemas.openxmlformats.org/officeDocument/2006/relationships/slideLayout" Target="../slideLayouts/slideLayout3.xml"/></Relationships>
</file>

<file path=ppt/slides/_rels/slide10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0.png"/><Relationship Id="rId1" Type="http://schemas.openxmlformats.org/officeDocument/2006/relationships/slideLayout" Target="../slideLayouts/slideLayout3.xml"/></Relationships>
</file>

<file path=ppt/slides/_rels/slide10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1.png"/><Relationship Id="rId1" Type="http://schemas.openxmlformats.org/officeDocument/2006/relationships/slideLayout" Target="../slideLayouts/slideLayout3.xml"/></Relationships>
</file>

<file path=ppt/slides/_rels/slide10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2.png"/><Relationship Id="rId1" Type="http://schemas.openxmlformats.org/officeDocument/2006/relationships/slideLayout" Target="../slideLayouts/slideLayout3.xml"/></Relationships>
</file>

<file path=ppt/slides/_rels/slide10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3.png"/><Relationship Id="rId1" Type="http://schemas.openxmlformats.org/officeDocument/2006/relationships/slideLayout" Target="../slideLayouts/slideLayout3.xml"/></Relationships>
</file>

<file path=ppt/slides/_rels/slide10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4.png"/><Relationship Id="rId1" Type="http://schemas.openxmlformats.org/officeDocument/2006/relationships/slideLayout" Target="../slideLayouts/slideLayout3.xml"/></Relationships>
</file>

<file path=ppt/slides/_rels/slide10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5.png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10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6.png"/><Relationship Id="rId1" Type="http://schemas.openxmlformats.org/officeDocument/2006/relationships/slideLayout" Target="../slideLayouts/slideLayout3.xml"/></Relationships>
</file>

<file path=ppt/slides/_rels/slide10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7.png"/><Relationship Id="rId1" Type="http://schemas.openxmlformats.org/officeDocument/2006/relationships/slideLayout" Target="../slideLayouts/slideLayout3.xml"/></Relationships>
</file>

<file path=ppt/slides/_rels/slide10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8.png"/><Relationship Id="rId1" Type="http://schemas.openxmlformats.org/officeDocument/2006/relationships/slideLayout" Target="../slideLayouts/slideLayout3.xml"/></Relationships>
</file>

<file path=ppt/slides/_rels/slide10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9.png"/><Relationship Id="rId1" Type="http://schemas.openxmlformats.org/officeDocument/2006/relationships/slideLayout" Target="../slideLayouts/slideLayout3.xml"/></Relationships>
</file>

<file path=ppt/slides/_rels/slide10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0.png"/><Relationship Id="rId1" Type="http://schemas.openxmlformats.org/officeDocument/2006/relationships/slideLayout" Target="../slideLayouts/slideLayout3.xml"/></Relationships>
</file>

<file path=ppt/slides/_rels/slide10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1.png"/><Relationship Id="rId1" Type="http://schemas.openxmlformats.org/officeDocument/2006/relationships/slideLayout" Target="../slideLayouts/slideLayout3.xml"/></Relationships>
</file>

<file path=ppt/slides/_rels/slide10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2.png"/><Relationship Id="rId1" Type="http://schemas.openxmlformats.org/officeDocument/2006/relationships/slideLayout" Target="../slideLayouts/slideLayout3.xml"/></Relationships>
</file>

<file path=ppt/slides/_rels/slide10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3.png"/><Relationship Id="rId1" Type="http://schemas.openxmlformats.org/officeDocument/2006/relationships/slideLayout" Target="../slideLayouts/slideLayout3.xml"/></Relationships>
</file>

<file path=ppt/slides/_rels/slide10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4.png"/><Relationship Id="rId1" Type="http://schemas.openxmlformats.org/officeDocument/2006/relationships/slideLayout" Target="../slideLayouts/slideLayout3.xml"/></Relationships>
</file>

<file path=ppt/slides/_rels/slide10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5.png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10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6.png"/><Relationship Id="rId1" Type="http://schemas.openxmlformats.org/officeDocument/2006/relationships/slideLayout" Target="../slideLayouts/slideLayout3.xml"/></Relationships>
</file>

<file path=ppt/slides/_rels/slide10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7.png"/><Relationship Id="rId1" Type="http://schemas.openxmlformats.org/officeDocument/2006/relationships/slideLayout" Target="../slideLayouts/slideLayout3.xml"/></Relationships>
</file>

<file path=ppt/slides/_rels/slide10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8.png"/><Relationship Id="rId1" Type="http://schemas.openxmlformats.org/officeDocument/2006/relationships/slideLayout" Target="../slideLayouts/slideLayout3.xml"/></Relationships>
</file>

<file path=ppt/slides/_rels/slide10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9.png"/><Relationship Id="rId1" Type="http://schemas.openxmlformats.org/officeDocument/2006/relationships/slideLayout" Target="../slideLayouts/slideLayout3.xml"/></Relationships>
</file>

<file path=ppt/slides/_rels/slide10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0.png"/><Relationship Id="rId1" Type="http://schemas.openxmlformats.org/officeDocument/2006/relationships/slideLayout" Target="../slideLayouts/slideLayout3.xml"/></Relationships>
</file>

<file path=ppt/slides/_rels/slide10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1.png"/><Relationship Id="rId1" Type="http://schemas.openxmlformats.org/officeDocument/2006/relationships/slideLayout" Target="../slideLayouts/slideLayout3.xml"/></Relationships>
</file>

<file path=ppt/slides/_rels/slide10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2.png"/><Relationship Id="rId1" Type="http://schemas.openxmlformats.org/officeDocument/2006/relationships/slideLayout" Target="../slideLayouts/slideLayout3.xml"/></Relationships>
</file>

<file path=ppt/slides/_rels/slide10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3.png"/><Relationship Id="rId1" Type="http://schemas.openxmlformats.org/officeDocument/2006/relationships/slideLayout" Target="../slideLayouts/slideLayout3.xml"/></Relationships>
</file>

<file path=ppt/slides/_rels/slide10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4.png"/><Relationship Id="rId1" Type="http://schemas.openxmlformats.org/officeDocument/2006/relationships/slideLayout" Target="../slideLayouts/slideLayout3.xml"/></Relationships>
</file>

<file path=ppt/slides/_rels/slide10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5.png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10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6.png"/><Relationship Id="rId1" Type="http://schemas.openxmlformats.org/officeDocument/2006/relationships/slideLayout" Target="../slideLayouts/slideLayout3.xml"/></Relationships>
</file>

<file path=ppt/slides/_rels/slide10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7.png"/><Relationship Id="rId1" Type="http://schemas.openxmlformats.org/officeDocument/2006/relationships/slideLayout" Target="../slideLayouts/slideLayout3.xml"/></Relationships>
</file>

<file path=ppt/slides/_rels/slide10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8.png"/><Relationship Id="rId1" Type="http://schemas.openxmlformats.org/officeDocument/2006/relationships/slideLayout" Target="../slideLayouts/slideLayout3.xml"/></Relationships>
</file>

<file path=ppt/slides/_rels/slide10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9.png"/><Relationship Id="rId1" Type="http://schemas.openxmlformats.org/officeDocument/2006/relationships/slideLayout" Target="../slideLayouts/slideLayout3.xml"/></Relationships>
</file>

<file path=ppt/slides/_rels/slide10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0.png"/><Relationship Id="rId1" Type="http://schemas.openxmlformats.org/officeDocument/2006/relationships/slideLayout" Target="../slideLayouts/slideLayout3.xml"/></Relationships>
</file>

<file path=ppt/slides/_rels/slide10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1.png"/><Relationship Id="rId1" Type="http://schemas.openxmlformats.org/officeDocument/2006/relationships/slideLayout" Target="../slideLayouts/slideLayout3.xml"/></Relationships>
</file>

<file path=ppt/slides/_rels/slide10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2.png"/><Relationship Id="rId1" Type="http://schemas.openxmlformats.org/officeDocument/2006/relationships/slideLayout" Target="../slideLayouts/slideLayout3.xml"/></Relationships>
</file>

<file path=ppt/slides/_rels/slide10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3.png"/><Relationship Id="rId1" Type="http://schemas.openxmlformats.org/officeDocument/2006/relationships/slideLayout" Target="../slideLayouts/slideLayout3.xml"/></Relationships>
</file>

<file path=ppt/slides/_rels/slide10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4.png"/><Relationship Id="rId1" Type="http://schemas.openxmlformats.org/officeDocument/2006/relationships/slideLayout" Target="../slideLayouts/slideLayout3.xml"/></Relationships>
</file>

<file path=ppt/slides/_rels/slide10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5.pn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10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6.png"/><Relationship Id="rId1" Type="http://schemas.openxmlformats.org/officeDocument/2006/relationships/slideLayout" Target="../slideLayouts/slideLayout3.xml"/></Relationships>
</file>

<file path=ppt/slides/_rels/slide10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7.png"/><Relationship Id="rId1" Type="http://schemas.openxmlformats.org/officeDocument/2006/relationships/slideLayout" Target="../slideLayouts/slideLayout3.xml"/></Relationships>
</file>

<file path=ppt/slides/_rels/slide10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8.png"/><Relationship Id="rId1" Type="http://schemas.openxmlformats.org/officeDocument/2006/relationships/slideLayout" Target="../slideLayouts/slideLayout3.xml"/></Relationships>
</file>

<file path=ppt/slides/_rels/slide10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9.png"/><Relationship Id="rId1" Type="http://schemas.openxmlformats.org/officeDocument/2006/relationships/slideLayout" Target="../slideLayouts/slideLayout3.xml"/></Relationships>
</file>

<file path=ppt/slides/_rels/slide10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0.png"/><Relationship Id="rId1" Type="http://schemas.openxmlformats.org/officeDocument/2006/relationships/slideLayout" Target="../slideLayouts/slideLayout3.xml"/></Relationships>
</file>

<file path=ppt/slides/_rels/slide10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1.png"/><Relationship Id="rId1" Type="http://schemas.openxmlformats.org/officeDocument/2006/relationships/slideLayout" Target="../slideLayouts/slideLayout3.xml"/></Relationships>
</file>

<file path=ppt/slides/_rels/slide10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2.png"/><Relationship Id="rId1" Type="http://schemas.openxmlformats.org/officeDocument/2006/relationships/slideLayout" Target="../slideLayouts/slideLayout3.xml"/></Relationships>
</file>

<file path=ppt/slides/_rels/slide10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3.png"/><Relationship Id="rId1" Type="http://schemas.openxmlformats.org/officeDocument/2006/relationships/slideLayout" Target="../slideLayouts/slideLayout3.xml"/></Relationships>
</file>

<file path=ppt/slides/_rels/slide10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4.png"/><Relationship Id="rId1" Type="http://schemas.openxmlformats.org/officeDocument/2006/relationships/slideLayout" Target="../slideLayouts/slideLayout3.xml"/></Relationships>
</file>

<file path=ppt/slides/_rels/slide10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5.png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10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6.png"/><Relationship Id="rId1" Type="http://schemas.openxmlformats.org/officeDocument/2006/relationships/slideLayout" Target="../slideLayouts/slideLayout3.xml"/></Relationships>
</file>

<file path=ppt/slides/_rels/slide10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7.png"/><Relationship Id="rId1" Type="http://schemas.openxmlformats.org/officeDocument/2006/relationships/slideLayout" Target="../slideLayouts/slideLayout3.xml"/></Relationships>
</file>

<file path=ppt/slides/_rels/slide10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8.png"/><Relationship Id="rId1" Type="http://schemas.openxmlformats.org/officeDocument/2006/relationships/slideLayout" Target="../slideLayouts/slideLayout3.xml"/></Relationships>
</file>

<file path=ppt/slides/_rels/slide10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9.png"/><Relationship Id="rId1" Type="http://schemas.openxmlformats.org/officeDocument/2006/relationships/slideLayout" Target="../slideLayouts/slideLayout3.xml"/></Relationships>
</file>

<file path=ppt/slides/_rels/slide10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0.png"/><Relationship Id="rId1" Type="http://schemas.openxmlformats.org/officeDocument/2006/relationships/slideLayout" Target="../slideLayouts/slideLayout3.xml"/></Relationships>
</file>

<file path=ppt/slides/_rels/slide10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1.png"/><Relationship Id="rId1" Type="http://schemas.openxmlformats.org/officeDocument/2006/relationships/slideLayout" Target="../slideLayouts/slideLayout3.xml"/></Relationships>
</file>

<file path=ppt/slides/_rels/slide10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2.png"/><Relationship Id="rId1" Type="http://schemas.openxmlformats.org/officeDocument/2006/relationships/slideLayout" Target="../slideLayouts/slideLayout3.xml"/></Relationships>
</file>

<file path=ppt/slides/_rels/slide10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3.png"/><Relationship Id="rId1" Type="http://schemas.openxmlformats.org/officeDocument/2006/relationships/slideLayout" Target="../slideLayouts/slideLayout3.xml"/></Relationships>
</file>

<file path=ppt/slides/_rels/slide10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4.png"/><Relationship Id="rId1" Type="http://schemas.openxmlformats.org/officeDocument/2006/relationships/slideLayout" Target="../slideLayouts/slideLayout3.xml"/></Relationships>
</file>

<file path=ppt/slides/_rels/slide10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5.pn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10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6.png"/><Relationship Id="rId1" Type="http://schemas.openxmlformats.org/officeDocument/2006/relationships/slideLayout" Target="../slideLayouts/slideLayout3.xml"/></Relationships>
</file>

<file path=ppt/slides/_rels/slide10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7.png"/><Relationship Id="rId1" Type="http://schemas.openxmlformats.org/officeDocument/2006/relationships/slideLayout" Target="../slideLayouts/slideLayout3.xml"/></Relationships>
</file>

<file path=ppt/slides/_rels/slide10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8.png"/><Relationship Id="rId1" Type="http://schemas.openxmlformats.org/officeDocument/2006/relationships/slideLayout" Target="../slideLayouts/slideLayout3.xml"/></Relationships>
</file>

<file path=ppt/slides/_rels/slide10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9.png"/><Relationship Id="rId1" Type="http://schemas.openxmlformats.org/officeDocument/2006/relationships/slideLayout" Target="../slideLayouts/slideLayout3.xml"/></Relationships>
</file>

<file path=ppt/slides/_rels/slide10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0.png"/><Relationship Id="rId1" Type="http://schemas.openxmlformats.org/officeDocument/2006/relationships/slideLayout" Target="../slideLayouts/slideLayout3.xml"/></Relationships>
</file>

<file path=ppt/slides/_rels/slide10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1.png"/><Relationship Id="rId1" Type="http://schemas.openxmlformats.org/officeDocument/2006/relationships/slideLayout" Target="../slideLayouts/slideLayout3.xml"/></Relationships>
</file>

<file path=ppt/slides/_rels/slide10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2.png"/><Relationship Id="rId1" Type="http://schemas.openxmlformats.org/officeDocument/2006/relationships/slideLayout" Target="../slideLayouts/slideLayout3.xml"/></Relationships>
</file>

<file path=ppt/slides/_rels/slide10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3.png"/><Relationship Id="rId1" Type="http://schemas.openxmlformats.org/officeDocument/2006/relationships/slideLayout" Target="../slideLayouts/slideLayout3.xml"/></Relationships>
</file>

<file path=ppt/slides/_rels/slide10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4.png"/><Relationship Id="rId1" Type="http://schemas.openxmlformats.org/officeDocument/2006/relationships/slideLayout" Target="../slideLayouts/slideLayout3.xml"/></Relationships>
</file>

<file path=ppt/slides/_rels/slide10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5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/Relationships>
</file>

<file path=ppt/slides/_rels/slide10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image" Target="../media/image1086.png"/><Relationship Id="rId1" Type="http://schemas.openxmlformats.org/officeDocument/2006/relationships/slideLayout" Target="../slideLayouts/slideLayout3.xml"/></Relationships>
</file>

<file path=ppt/slides/_rels/slide10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image" Target="../media/image1087.png"/><Relationship Id="rId1" Type="http://schemas.openxmlformats.org/officeDocument/2006/relationships/slideLayout" Target="../slideLayouts/slideLayout3.xml"/></Relationships>
</file>

<file path=ppt/slides/_rels/slide10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image" Target="../media/image1088.png"/><Relationship Id="rId1" Type="http://schemas.openxmlformats.org/officeDocument/2006/relationships/slideLayout" Target="../slideLayouts/slideLayout3.xml"/></Relationships>
</file>

<file path=ppt/slides/_rels/slide10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9.png"/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3.xml"/></Relationships>
</file>

<file path=ppt/slides/_rels/slide10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0.png"/><Relationship Id="rId1" Type="http://schemas.openxmlformats.org/officeDocument/2006/relationships/slideLayout" Target="../slideLayouts/slideLayout3.xml"/></Relationships>
</file>

<file path=ppt/slides/_rels/slide10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png"/><Relationship Id="rId2" Type="http://schemas.openxmlformats.org/officeDocument/2006/relationships/image" Target="../media/image1091.png"/><Relationship Id="rId1" Type="http://schemas.openxmlformats.org/officeDocument/2006/relationships/slideLayout" Target="../slideLayouts/slideLayout3.xml"/></Relationships>
</file>

<file path=ppt/slides/_rels/slide10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2.png"/><Relationship Id="rId1" Type="http://schemas.openxmlformats.org/officeDocument/2006/relationships/slideLayout" Target="../slideLayouts/slideLayout3.xml"/></Relationships>
</file>

<file path=ppt/slides/_rels/slide10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png"/><Relationship Id="rId2" Type="http://schemas.openxmlformats.org/officeDocument/2006/relationships/image" Target="../media/image1093.png"/><Relationship Id="rId1" Type="http://schemas.openxmlformats.org/officeDocument/2006/relationships/slideLayout" Target="../slideLayouts/slideLayout3.xml"/></Relationships>
</file>

<file path=ppt/slides/_rels/slide10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4.png"/><Relationship Id="rId1" Type="http://schemas.openxmlformats.org/officeDocument/2006/relationships/slideLayout" Target="../slideLayouts/slideLayout3.xml"/></Relationships>
</file>

<file path=ppt/slides/_rels/slide10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1095.pn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10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6.png"/><Relationship Id="rId1" Type="http://schemas.openxmlformats.org/officeDocument/2006/relationships/slideLayout" Target="../slideLayouts/slideLayout3.xml"/></Relationships>
</file>

<file path=ppt/slides/_rels/slide10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7.png"/><Relationship Id="rId2" Type="http://schemas.openxmlformats.org/officeDocument/2006/relationships/image" Target="../media/image629.png"/><Relationship Id="rId1" Type="http://schemas.openxmlformats.org/officeDocument/2006/relationships/slideLayout" Target="../slideLayouts/slideLayout3.xml"/></Relationships>
</file>

<file path=ppt/slides/_rels/slide10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image" Target="../media/image1098.png"/><Relationship Id="rId1" Type="http://schemas.openxmlformats.org/officeDocument/2006/relationships/slideLayout" Target="../slideLayouts/slideLayout3.xml"/></Relationships>
</file>

<file path=ppt/slides/_rels/slide10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png"/><Relationship Id="rId2" Type="http://schemas.openxmlformats.org/officeDocument/2006/relationships/image" Target="../media/image1099.png"/><Relationship Id="rId1" Type="http://schemas.openxmlformats.org/officeDocument/2006/relationships/slideLayout" Target="../slideLayouts/slideLayout3.xml"/></Relationships>
</file>

<file path=ppt/slides/_rels/slide10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2" Type="http://schemas.openxmlformats.org/officeDocument/2006/relationships/image" Target="../media/image1100.png"/><Relationship Id="rId1" Type="http://schemas.openxmlformats.org/officeDocument/2006/relationships/slideLayout" Target="../slideLayouts/slideLayout3.xml"/></Relationships>
</file>

<file path=ppt/slides/_rels/slide10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1.png"/><Relationship Id="rId1" Type="http://schemas.openxmlformats.org/officeDocument/2006/relationships/slideLayout" Target="../slideLayouts/slideLayout3.xml"/></Relationships>
</file>

<file path=ppt/slides/_rels/slide10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2.png"/><Relationship Id="rId1" Type="http://schemas.openxmlformats.org/officeDocument/2006/relationships/slideLayout" Target="../slideLayouts/slideLayout3.xml"/></Relationships>
</file>

<file path=ppt/slides/_rels/slide10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3.png"/><Relationship Id="rId1" Type="http://schemas.openxmlformats.org/officeDocument/2006/relationships/slideLayout" Target="../slideLayouts/slideLayout3.xml"/></Relationships>
</file>

<file path=ppt/slides/_rels/slide10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4.png"/><Relationship Id="rId1" Type="http://schemas.openxmlformats.org/officeDocument/2006/relationships/slideLayout" Target="../slideLayouts/slideLayout3.xml"/></Relationships>
</file>

<file path=ppt/slides/_rels/slide10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1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6.png"/><Relationship Id="rId1" Type="http://schemas.openxmlformats.org/officeDocument/2006/relationships/slideLayout" Target="../slideLayouts/slideLayout3.xml"/></Relationships>
</file>

<file path=ppt/slides/_rels/slide1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7.png"/><Relationship Id="rId1" Type="http://schemas.openxmlformats.org/officeDocument/2006/relationships/slideLayout" Target="../slideLayouts/slideLayout3.xml"/></Relationships>
</file>

<file path=ppt/slides/_rels/slide1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8.png"/><Relationship Id="rId1" Type="http://schemas.openxmlformats.org/officeDocument/2006/relationships/slideLayout" Target="../slideLayouts/slideLayout3.xml"/></Relationships>
</file>

<file path=ppt/slides/_rels/slide1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9.png"/><Relationship Id="rId1" Type="http://schemas.openxmlformats.org/officeDocument/2006/relationships/slideLayout" Target="../slideLayouts/slideLayout3.xml"/></Relationships>
</file>

<file path=ppt/slides/_rels/slide1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0.png"/><Relationship Id="rId1" Type="http://schemas.openxmlformats.org/officeDocument/2006/relationships/slideLayout" Target="../slideLayouts/slideLayout3.xml"/></Relationships>
</file>

<file path=ppt/slides/_rels/slide1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1.png"/><Relationship Id="rId1" Type="http://schemas.openxmlformats.org/officeDocument/2006/relationships/slideLayout" Target="../slideLayouts/slideLayout3.xml"/></Relationships>
</file>

<file path=ppt/slides/_rels/slide1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2.png"/><Relationship Id="rId1" Type="http://schemas.openxmlformats.org/officeDocument/2006/relationships/slideLayout" Target="../slideLayouts/slideLayout3.xml"/></Relationships>
</file>

<file path=ppt/slides/_rels/slide1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3.png"/><Relationship Id="rId1" Type="http://schemas.openxmlformats.org/officeDocument/2006/relationships/slideLayout" Target="../slideLayouts/slideLayout3.xml"/></Relationships>
</file>

<file path=ppt/slides/_rels/slide1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4.png"/><Relationship Id="rId1" Type="http://schemas.openxmlformats.org/officeDocument/2006/relationships/slideLayout" Target="../slideLayouts/slideLayout3.xml"/></Relationships>
</file>

<file path=ppt/slides/_rels/slide1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5.png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/Relationships>
</file>

<file path=ppt/slides/_rels/slide1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6.png"/><Relationship Id="rId1" Type="http://schemas.openxmlformats.org/officeDocument/2006/relationships/slideLayout" Target="../slideLayouts/slideLayout3.xml"/></Relationships>
</file>

<file path=ppt/slides/_rels/slide1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7.png"/><Relationship Id="rId1" Type="http://schemas.openxmlformats.org/officeDocument/2006/relationships/slideLayout" Target="../slideLayouts/slideLayout3.xml"/></Relationships>
</file>

<file path=ppt/slides/_rels/slide1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8.png"/><Relationship Id="rId1" Type="http://schemas.openxmlformats.org/officeDocument/2006/relationships/slideLayout" Target="../slideLayouts/slideLayout3.xml"/></Relationships>
</file>

<file path=ppt/slides/_rels/slide1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9.png"/><Relationship Id="rId1" Type="http://schemas.openxmlformats.org/officeDocument/2006/relationships/slideLayout" Target="../slideLayouts/slideLayout3.xml"/></Relationships>
</file>

<file path=ppt/slides/_rels/slide1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0.png"/><Relationship Id="rId1" Type="http://schemas.openxmlformats.org/officeDocument/2006/relationships/slideLayout" Target="../slideLayouts/slideLayout3.xml"/></Relationships>
</file>

<file path=ppt/slides/_rels/slide1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1.png"/><Relationship Id="rId1" Type="http://schemas.openxmlformats.org/officeDocument/2006/relationships/slideLayout" Target="../slideLayouts/slideLayout3.xml"/></Relationships>
</file>

<file path=ppt/slides/_rels/slide1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2.png"/><Relationship Id="rId1" Type="http://schemas.openxmlformats.org/officeDocument/2006/relationships/slideLayout" Target="../slideLayouts/slideLayout3.xml"/></Relationships>
</file>

<file path=ppt/slides/_rels/slide1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3.png"/><Relationship Id="rId1" Type="http://schemas.openxmlformats.org/officeDocument/2006/relationships/slideLayout" Target="../slideLayouts/slideLayout3.xml"/></Relationships>
</file>

<file path=ppt/slides/_rels/slide1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4.png"/><Relationship Id="rId1" Type="http://schemas.openxmlformats.org/officeDocument/2006/relationships/slideLayout" Target="../slideLayouts/slideLayout3.xml"/></Relationships>
</file>

<file path=ppt/slides/_rels/slide1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5.png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1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6.png"/><Relationship Id="rId1" Type="http://schemas.openxmlformats.org/officeDocument/2006/relationships/slideLayout" Target="../slideLayouts/slideLayout3.xml"/></Relationships>
</file>

<file path=ppt/slides/_rels/slide1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7.png"/><Relationship Id="rId1" Type="http://schemas.openxmlformats.org/officeDocument/2006/relationships/slideLayout" Target="../slideLayouts/slideLayout3.xml"/></Relationships>
</file>

<file path=ppt/slides/_rels/slide1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8.png"/><Relationship Id="rId1" Type="http://schemas.openxmlformats.org/officeDocument/2006/relationships/slideLayout" Target="../slideLayouts/slideLayout3.xml"/></Relationships>
</file>

<file path=ppt/slides/_rels/slide1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9.png"/><Relationship Id="rId1" Type="http://schemas.openxmlformats.org/officeDocument/2006/relationships/slideLayout" Target="../slideLayouts/slideLayout3.xml"/></Relationships>
</file>

<file path=ppt/slides/_rels/slide1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3.xml"/></Relationships>
</file>

<file path=ppt/slides/_rels/slide1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1.png"/><Relationship Id="rId1" Type="http://schemas.openxmlformats.org/officeDocument/2006/relationships/slideLayout" Target="../slideLayouts/slideLayout3.xml"/></Relationships>
</file>

<file path=ppt/slides/_rels/slide1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2.png"/><Relationship Id="rId1" Type="http://schemas.openxmlformats.org/officeDocument/2006/relationships/slideLayout" Target="../slideLayouts/slideLayout3.xml"/></Relationships>
</file>

<file path=ppt/slides/_rels/slide1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3.png"/><Relationship Id="rId1" Type="http://schemas.openxmlformats.org/officeDocument/2006/relationships/slideLayout" Target="../slideLayouts/slideLayout3.xml"/></Relationships>
</file>

<file path=ppt/slides/_rels/slide1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4.png"/><Relationship Id="rId1" Type="http://schemas.openxmlformats.org/officeDocument/2006/relationships/slideLayout" Target="../slideLayouts/slideLayout3.xml"/></Relationships>
</file>

<file path=ppt/slides/_rels/slide1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5.png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1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6.png"/><Relationship Id="rId1" Type="http://schemas.openxmlformats.org/officeDocument/2006/relationships/slideLayout" Target="../slideLayouts/slideLayout3.xml"/></Relationships>
</file>

<file path=ppt/slides/_rels/slide1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7.png"/><Relationship Id="rId1" Type="http://schemas.openxmlformats.org/officeDocument/2006/relationships/slideLayout" Target="../slideLayouts/slideLayout3.xml"/></Relationships>
</file>

<file path=ppt/slides/_rels/slide1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8.png"/><Relationship Id="rId1" Type="http://schemas.openxmlformats.org/officeDocument/2006/relationships/slideLayout" Target="../slideLayouts/slideLayout3.xml"/></Relationships>
</file>

<file path=ppt/slides/_rels/slide1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9.png"/><Relationship Id="rId1" Type="http://schemas.openxmlformats.org/officeDocument/2006/relationships/slideLayout" Target="../slideLayouts/slideLayout3.xml"/></Relationships>
</file>

<file path=ppt/slides/_rels/slide1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0.png"/><Relationship Id="rId1" Type="http://schemas.openxmlformats.org/officeDocument/2006/relationships/slideLayout" Target="../slideLayouts/slideLayout3.xml"/></Relationships>
</file>

<file path=ppt/slides/_rels/slide1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1.png"/><Relationship Id="rId1" Type="http://schemas.openxmlformats.org/officeDocument/2006/relationships/slideLayout" Target="../slideLayouts/slideLayout3.xml"/></Relationships>
</file>

<file path=ppt/slides/_rels/slide1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2.png"/><Relationship Id="rId1" Type="http://schemas.openxmlformats.org/officeDocument/2006/relationships/slideLayout" Target="../slideLayouts/slideLayout3.xml"/></Relationships>
</file>

<file path=ppt/slides/_rels/slide1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3.png"/><Relationship Id="rId1" Type="http://schemas.openxmlformats.org/officeDocument/2006/relationships/slideLayout" Target="../slideLayouts/slideLayout3.xml"/></Relationships>
</file>

<file path=ppt/slides/_rels/slide1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4.png"/><Relationship Id="rId1" Type="http://schemas.openxmlformats.org/officeDocument/2006/relationships/slideLayout" Target="../slideLayouts/slideLayout3.xml"/></Relationships>
</file>

<file path=ppt/slides/_rels/slide1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5.png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/Relationships>
</file>

<file path=ppt/slides/_rels/slide1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6.png"/><Relationship Id="rId1" Type="http://schemas.openxmlformats.org/officeDocument/2006/relationships/slideLayout" Target="../slideLayouts/slideLayout3.xml"/></Relationships>
</file>

<file path=ppt/slides/_rels/slide1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7.png"/><Relationship Id="rId1" Type="http://schemas.openxmlformats.org/officeDocument/2006/relationships/slideLayout" Target="../slideLayouts/slideLayout3.xml"/></Relationships>
</file>

<file path=ppt/slides/_rels/slide1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8.png"/><Relationship Id="rId1" Type="http://schemas.openxmlformats.org/officeDocument/2006/relationships/slideLayout" Target="../slideLayouts/slideLayout3.xml"/></Relationships>
</file>

<file path=ppt/slides/_rels/slide1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9.png"/><Relationship Id="rId1" Type="http://schemas.openxmlformats.org/officeDocument/2006/relationships/slideLayout" Target="../slideLayouts/slideLayout3.xml"/></Relationships>
</file>

<file path=ppt/slides/_rels/slide1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0.png"/><Relationship Id="rId1" Type="http://schemas.openxmlformats.org/officeDocument/2006/relationships/slideLayout" Target="../slideLayouts/slideLayout3.xml"/></Relationships>
</file>

<file path=ppt/slides/_rels/slide1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1.png"/><Relationship Id="rId1" Type="http://schemas.openxmlformats.org/officeDocument/2006/relationships/slideLayout" Target="../slideLayouts/slideLayout3.xml"/></Relationships>
</file>

<file path=ppt/slides/_rels/slide1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2.png"/><Relationship Id="rId1" Type="http://schemas.openxmlformats.org/officeDocument/2006/relationships/slideLayout" Target="../slideLayouts/slideLayout3.xml"/></Relationships>
</file>

<file path=ppt/slides/_rels/slide1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3.png"/><Relationship Id="rId1" Type="http://schemas.openxmlformats.org/officeDocument/2006/relationships/slideLayout" Target="../slideLayouts/slideLayout3.xml"/></Relationships>
</file>

<file path=ppt/slides/_rels/slide1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4.png"/><Relationship Id="rId1" Type="http://schemas.openxmlformats.org/officeDocument/2006/relationships/slideLayout" Target="../slideLayouts/slideLayout3.xml"/></Relationships>
</file>

<file path=ppt/slides/_rels/slide1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5.png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/Relationships>
</file>

<file path=ppt/slides/_rels/slide1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6.png"/><Relationship Id="rId1" Type="http://schemas.openxmlformats.org/officeDocument/2006/relationships/slideLayout" Target="../slideLayouts/slideLayout3.xml"/></Relationships>
</file>

<file path=ppt/slides/_rels/slide1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7.png"/><Relationship Id="rId1" Type="http://schemas.openxmlformats.org/officeDocument/2006/relationships/slideLayout" Target="../slideLayouts/slideLayout3.xml"/></Relationships>
</file>

<file path=ppt/slides/_rels/slide1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8.png"/><Relationship Id="rId1" Type="http://schemas.openxmlformats.org/officeDocument/2006/relationships/slideLayout" Target="../slideLayouts/slideLayout3.xml"/></Relationships>
</file>

<file path=ppt/slides/_rels/slide1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9.png"/><Relationship Id="rId1" Type="http://schemas.openxmlformats.org/officeDocument/2006/relationships/slideLayout" Target="../slideLayouts/slideLayout3.xml"/></Relationships>
</file>

<file path=ppt/slides/_rels/slide1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0.png"/><Relationship Id="rId1" Type="http://schemas.openxmlformats.org/officeDocument/2006/relationships/slideLayout" Target="../slideLayouts/slideLayout3.xml"/></Relationships>
</file>

<file path=ppt/slides/_rels/slide1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1.png"/><Relationship Id="rId1" Type="http://schemas.openxmlformats.org/officeDocument/2006/relationships/slideLayout" Target="../slideLayouts/slideLayout3.xml"/></Relationships>
</file>

<file path=ppt/slides/_rels/slide1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2.png"/><Relationship Id="rId1" Type="http://schemas.openxmlformats.org/officeDocument/2006/relationships/slideLayout" Target="../slideLayouts/slideLayout3.xml"/></Relationships>
</file>

<file path=ppt/slides/_rels/slide1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3.png"/><Relationship Id="rId1" Type="http://schemas.openxmlformats.org/officeDocument/2006/relationships/slideLayout" Target="../slideLayouts/slideLayout3.xml"/></Relationships>
</file>

<file path=ppt/slides/_rels/slide1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4.png"/><Relationship Id="rId1" Type="http://schemas.openxmlformats.org/officeDocument/2006/relationships/slideLayout" Target="../slideLayouts/slideLayout3.xml"/></Relationships>
</file>

<file path=ppt/slides/_rels/slide1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5.png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/Relationships>
</file>

<file path=ppt/slides/_rels/slide1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6.png"/><Relationship Id="rId1" Type="http://schemas.openxmlformats.org/officeDocument/2006/relationships/slideLayout" Target="../slideLayouts/slideLayout3.xml"/></Relationships>
</file>

<file path=ppt/slides/_rels/slide1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7.png"/><Relationship Id="rId1" Type="http://schemas.openxmlformats.org/officeDocument/2006/relationships/slideLayout" Target="../slideLayouts/slideLayout3.xml"/></Relationships>
</file>

<file path=ppt/slides/_rels/slide1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8.png"/><Relationship Id="rId1" Type="http://schemas.openxmlformats.org/officeDocument/2006/relationships/slideLayout" Target="../slideLayouts/slideLayout3.xml"/></Relationships>
</file>

<file path=ppt/slides/_rels/slide1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9.png"/><Relationship Id="rId1" Type="http://schemas.openxmlformats.org/officeDocument/2006/relationships/slideLayout" Target="../slideLayouts/slideLayout3.xml"/></Relationships>
</file>

<file path=ppt/slides/_rels/slide1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0.png"/><Relationship Id="rId1" Type="http://schemas.openxmlformats.org/officeDocument/2006/relationships/slideLayout" Target="../slideLayouts/slideLayout3.xml"/></Relationships>
</file>

<file path=ppt/slides/_rels/slide1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1.png"/><Relationship Id="rId1" Type="http://schemas.openxmlformats.org/officeDocument/2006/relationships/slideLayout" Target="../slideLayouts/slideLayout3.xml"/></Relationships>
</file>

<file path=ppt/slides/_rels/slide1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2.png"/><Relationship Id="rId1" Type="http://schemas.openxmlformats.org/officeDocument/2006/relationships/slideLayout" Target="../slideLayouts/slideLayout3.xml"/></Relationships>
</file>

<file path=ppt/slides/_rels/slide1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3.png"/><Relationship Id="rId1" Type="http://schemas.openxmlformats.org/officeDocument/2006/relationships/slideLayout" Target="../slideLayouts/slideLayout3.xml"/></Relationships>
</file>

<file path=ppt/slides/_rels/slide1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4.png"/><Relationship Id="rId1" Type="http://schemas.openxmlformats.org/officeDocument/2006/relationships/slideLayout" Target="../slideLayouts/slideLayout3.xml"/></Relationships>
</file>

<file path=ppt/slides/_rels/slide1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5.png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/Relationships>
</file>

<file path=ppt/slides/_rels/slide1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6.png"/><Relationship Id="rId1" Type="http://schemas.openxmlformats.org/officeDocument/2006/relationships/slideLayout" Target="../slideLayouts/slideLayout3.xml"/></Relationships>
</file>

<file path=ppt/slides/_rels/slide1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7.png"/><Relationship Id="rId1" Type="http://schemas.openxmlformats.org/officeDocument/2006/relationships/slideLayout" Target="../slideLayouts/slideLayout3.xml"/></Relationships>
</file>

<file path=ppt/slides/_rels/slide1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8.png"/><Relationship Id="rId1" Type="http://schemas.openxmlformats.org/officeDocument/2006/relationships/slideLayout" Target="../slideLayouts/slideLayout3.xml"/></Relationships>
</file>

<file path=ppt/slides/_rels/slide1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9.png"/><Relationship Id="rId1" Type="http://schemas.openxmlformats.org/officeDocument/2006/relationships/slideLayout" Target="../slideLayouts/slideLayout3.xml"/></Relationships>
</file>

<file path=ppt/slides/_rels/slide1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0.png"/><Relationship Id="rId1" Type="http://schemas.openxmlformats.org/officeDocument/2006/relationships/slideLayout" Target="../slideLayouts/slideLayout3.xml"/></Relationships>
</file>

<file path=ppt/slides/_rels/slide1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1.png"/><Relationship Id="rId1" Type="http://schemas.openxmlformats.org/officeDocument/2006/relationships/slideLayout" Target="../slideLayouts/slideLayout3.xml"/></Relationships>
</file>

<file path=ppt/slides/_rels/slide1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2.png"/><Relationship Id="rId1" Type="http://schemas.openxmlformats.org/officeDocument/2006/relationships/slideLayout" Target="../slideLayouts/slideLayout3.xml"/></Relationships>
</file>

<file path=ppt/slides/_rels/slide1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3.png"/><Relationship Id="rId1" Type="http://schemas.openxmlformats.org/officeDocument/2006/relationships/slideLayout" Target="../slideLayouts/slideLayout3.xml"/></Relationships>
</file>

<file path=ppt/slides/_rels/slide1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4.png"/><Relationship Id="rId1" Type="http://schemas.openxmlformats.org/officeDocument/2006/relationships/slideLayout" Target="../slideLayouts/slideLayout3.xml"/></Relationships>
</file>

<file path=ppt/slides/_rels/slide1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5.png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.xml"/></Relationships>
</file>

<file path=ppt/slides/_rels/slide1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6.png"/><Relationship Id="rId1" Type="http://schemas.openxmlformats.org/officeDocument/2006/relationships/slideLayout" Target="../slideLayouts/slideLayout3.xml"/></Relationships>
</file>

<file path=ppt/slides/_rels/slide1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7.png"/><Relationship Id="rId1" Type="http://schemas.openxmlformats.org/officeDocument/2006/relationships/slideLayout" Target="../slideLayouts/slideLayout3.xml"/></Relationships>
</file>

<file path=ppt/slides/_rels/slide1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8.png"/><Relationship Id="rId1" Type="http://schemas.openxmlformats.org/officeDocument/2006/relationships/slideLayout" Target="../slideLayouts/slideLayout3.xml"/></Relationships>
</file>

<file path=ppt/slides/_rels/slide1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9.png"/><Relationship Id="rId1" Type="http://schemas.openxmlformats.org/officeDocument/2006/relationships/slideLayout" Target="../slideLayouts/slideLayout3.xml"/></Relationships>
</file>

<file path=ppt/slides/_rels/slide1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0.png"/><Relationship Id="rId1" Type="http://schemas.openxmlformats.org/officeDocument/2006/relationships/slideLayout" Target="../slideLayouts/slideLayout3.xml"/></Relationships>
</file>

<file path=ppt/slides/_rels/slide1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1.png"/><Relationship Id="rId1" Type="http://schemas.openxmlformats.org/officeDocument/2006/relationships/slideLayout" Target="../slideLayouts/slideLayout3.xml"/></Relationships>
</file>

<file path=ppt/slides/_rels/slide1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2.png"/><Relationship Id="rId1" Type="http://schemas.openxmlformats.org/officeDocument/2006/relationships/slideLayout" Target="../slideLayouts/slideLayout3.xml"/></Relationships>
</file>

<file path=ppt/slides/_rels/slide1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3.png"/><Relationship Id="rId1" Type="http://schemas.openxmlformats.org/officeDocument/2006/relationships/slideLayout" Target="../slideLayouts/slideLayout3.xml"/></Relationships>
</file>

<file path=ppt/slides/_rels/slide1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4.png"/><Relationship Id="rId1" Type="http://schemas.openxmlformats.org/officeDocument/2006/relationships/slideLayout" Target="../slideLayouts/slideLayout3.xml"/></Relationships>
</file>

<file path=ppt/slides/_rels/slide1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5.png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/Relationships>
</file>

<file path=ppt/slides/_rels/slide1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6.png"/><Relationship Id="rId1" Type="http://schemas.openxmlformats.org/officeDocument/2006/relationships/slideLayout" Target="../slideLayouts/slideLayout3.xml"/></Relationships>
</file>

<file path=ppt/slides/_rels/slide1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7.png"/><Relationship Id="rId1" Type="http://schemas.openxmlformats.org/officeDocument/2006/relationships/slideLayout" Target="../slideLayouts/slideLayout3.xml"/></Relationships>
</file>

<file path=ppt/slides/_rels/slide1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8.png"/><Relationship Id="rId1" Type="http://schemas.openxmlformats.org/officeDocument/2006/relationships/slideLayout" Target="../slideLayouts/slideLayout3.xml"/></Relationships>
</file>

<file path=ppt/slides/_rels/slide1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9.png"/><Relationship Id="rId1" Type="http://schemas.openxmlformats.org/officeDocument/2006/relationships/slideLayout" Target="../slideLayouts/slideLayout3.xml"/></Relationships>
</file>

<file path=ppt/slides/_rels/slide1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0.png"/><Relationship Id="rId1" Type="http://schemas.openxmlformats.org/officeDocument/2006/relationships/slideLayout" Target="../slideLayouts/slideLayout3.xml"/></Relationships>
</file>

<file path=ppt/slides/_rels/slide1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1.png"/><Relationship Id="rId1" Type="http://schemas.openxmlformats.org/officeDocument/2006/relationships/slideLayout" Target="../slideLayouts/slideLayout3.xml"/></Relationships>
</file>

<file path=ppt/slides/_rels/slide1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2.png"/><Relationship Id="rId1" Type="http://schemas.openxmlformats.org/officeDocument/2006/relationships/slideLayout" Target="../slideLayouts/slideLayout3.xml"/></Relationships>
</file>

<file path=ppt/slides/_rels/slide1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3.png"/><Relationship Id="rId1" Type="http://schemas.openxmlformats.org/officeDocument/2006/relationships/slideLayout" Target="../slideLayouts/slideLayout3.xml"/></Relationships>
</file>

<file path=ppt/slides/_rels/slide1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4.png"/><Relationship Id="rId1" Type="http://schemas.openxmlformats.org/officeDocument/2006/relationships/slideLayout" Target="../slideLayouts/slideLayout3.xml"/></Relationships>
</file>

<file path=ppt/slides/_rels/slide1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/Relationships>
</file>

<file path=ppt/slides/_rels/slide1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6.png"/><Relationship Id="rId1" Type="http://schemas.openxmlformats.org/officeDocument/2006/relationships/slideLayout" Target="../slideLayouts/slideLayout3.xml"/></Relationships>
</file>

<file path=ppt/slides/_rels/slide1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7.png"/><Relationship Id="rId1" Type="http://schemas.openxmlformats.org/officeDocument/2006/relationships/slideLayout" Target="../slideLayouts/slideLayout3.xml"/></Relationships>
</file>

<file path=ppt/slides/_rels/slide1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8.png"/><Relationship Id="rId1" Type="http://schemas.openxmlformats.org/officeDocument/2006/relationships/slideLayout" Target="../slideLayouts/slideLayout3.xml"/></Relationships>
</file>

<file path=ppt/slides/_rels/slide1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9.png"/><Relationship Id="rId1" Type="http://schemas.openxmlformats.org/officeDocument/2006/relationships/slideLayout" Target="../slideLayouts/slideLayout3.xml"/></Relationships>
</file>

<file path=ppt/slides/_rels/slide1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0.png"/><Relationship Id="rId1" Type="http://schemas.openxmlformats.org/officeDocument/2006/relationships/slideLayout" Target="../slideLayouts/slideLayout3.xml"/></Relationships>
</file>

<file path=ppt/slides/_rels/slide1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1.png"/><Relationship Id="rId1" Type="http://schemas.openxmlformats.org/officeDocument/2006/relationships/slideLayout" Target="../slideLayouts/slideLayout3.xml"/></Relationships>
</file>

<file path=ppt/slides/_rels/slide1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2.png"/><Relationship Id="rId1" Type="http://schemas.openxmlformats.org/officeDocument/2006/relationships/slideLayout" Target="../slideLayouts/slideLayout3.xml"/></Relationships>
</file>

<file path=ppt/slides/_rels/slide1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3.png"/><Relationship Id="rId1" Type="http://schemas.openxmlformats.org/officeDocument/2006/relationships/slideLayout" Target="../slideLayouts/slideLayout3.xml"/></Relationships>
</file>

<file path=ppt/slides/_rels/slide1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4.png"/><Relationship Id="rId1" Type="http://schemas.openxmlformats.org/officeDocument/2006/relationships/slideLayout" Target="../slideLayouts/slideLayout3.xml"/></Relationships>
</file>

<file path=ppt/slides/_rels/slide1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5.png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1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6.png"/><Relationship Id="rId1" Type="http://schemas.openxmlformats.org/officeDocument/2006/relationships/slideLayout" Target="../slideLayouts/slideLayout3.xml"/></Relationships>
</file>

<file path=ppt/slides/_rels/slide1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7.png"/><Relationship Id="rId1" Type="http://schemas.openxmlformats.org/officeDocument/2006/relationships/slideLayout" Target="../slideLayouts/slideLayout3.xml"/></Relationships>
</file>

<file path=ppt/slides/_rels/slide1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8.png"/><Relationship Id="rId1" Type="http://schemas.openxmlformats.org/officeDocument/2006/relationships/slideLayout" Target="../slideLayouts/slideLayout3.xml"/></Relationships>
</file>

<file path=ppt/slides/_rels/slide1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9.png"/><Relationship Id="rId1" Type="http://schemas.openxmlformats.org/officeDocument/2006/relationships/slideLayout" Target="../slideLayouts/slideLayout3.xml"/></Relationships>
</file>

<file path=ppt/slides/_rels/slide1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0.png"/><Relationship Id="rId1" Type="http://schemas.openxmlformats.org/officeDocument/2006/relationships/slideLayout" Target="../slideLayouts/slideLayout3.xml"/></Relationships>
</file>

<file path=ppt/slides/_rels/slide1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1.png"/><Relationship Id="rId1" Type="http://schemas.openxmlformats.org/officeDocument/2006/relationships/slideLayout" Target="../slideLayouts/slideLayout3.xml"/></Relationships>
</file>

<file path=ppt/slides/_rels/slide1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2.png"/><Relationship Id="rId1" Type="http://schemas.openxmlformats.org/officeDocument/2006/relationships/slideLayout" Target="../slideLayouts/slideLayout3.xml"/></Relationships>
</file>

<file path=ppt/slides/_rels/slide1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3.png"/><Relationship Id="rId1" Type="http://schemas.openxmlformats.org/officeDocument/2006/relationships/slideLayout" Target="../slideLayouts/slideLayout3.xml"/></Relationships>
</file>

<file path=ppt/slides/_rels/slide1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4.png"/><Relationship Id="rId1" Type="http://schemas.openxmlformats.org/officeDocument/2006/relationships/slideLayout" Target="../slideLayouts/slideLayout3.xml"/></Relationships>
</file>

<file path=ppt/slides/_rels/slide1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5.png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/Relationships>
</file>

<file path=ppt/slides/_rels/slide1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6.png"/><Relationship Id="rId1" Type="http://schemas.openxmlformats.org/officeDocument/2006/relationships/slideLayout" Target="../slideLayouts/slideLayout3.xml"/></Relationships>
</file>

<file path=ppt/slides/_rels/slide1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7.png"/><Relationship Id="rId1" Type="http://schemas.openxmlformats.org/officeDocument/2006/relationships/slideLayout" Target="../slideLayouts/slideLayout3.xml"/></Relationships>
</file>

<file path=ppt/slides/_rels/slide1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8.png"/><Relationship Id="rId1" Type="http://schemas.openxmlformats.org/officeDocument/2006/relationships/slideLayout" Target="../slideLayouts/slideLayout3.xml"/></Relationships>
</file>

<file path=ppt/slides/_rels/slide1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9.png"/><Relationship Id="rId1" Type="http://schemas.openxmlformats.org/officeDocument/2006/relationships/slideLayout" Target="../slideLayouts/slideLayout3.xml"/></Relationships>
</file>

<file path=ppt/slides/_rels/slide1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0.png"/><Relationship Id="rId1" Type="http://schemas.openxmlformats.org/officeDocument/2006/relationships/slideLayout" Target="../slideLayouts/slideLayout3.xml"/></Relationships>
</file>

<file path=ppt/slides/_rels/slide1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1.png"/><Relationship Id="rId1" Type="http://schemas.openxmlformats.org/officeDocument/2006/relationships/slideLayout" Target="../slideLayouts/slideLayout3.xml"/></Relationships>
</file>

<file path=ppt/slides/_rels/slide1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2.png"/><Relationship Id="rId1" Type="http://schemas.openxmlformats.org/officeDocument/2006/relationships/slideLayout" Target="../slideLayouts/slideLayout3.xml"/></Relationships>
</file>

<file path=ppt/slides/_rels/slide1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3.png"/><Relationship Id="rId1" Type="http://schemas.openxmlformats.org/officeDocument/2006/relationships/slideLayout" Target="../slideLayouts/slideLayout3.xml"/></Relationships>
</file>

<file path=ppt/slides/_rels/slide1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4.png"/><Relationship Id="rId1" Type="http://schemas.openxmlformats.org/officeDocument/2006/relationships/slideLayout" Target="../slideLayouts/slideLayout3.xml"/></Relationships>
</file>

<file path=ppt/slides/_rels/slide1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5.png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/Relationships>
</file>

<file path=ppt/slides/_rels/slide1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6.png"/><Relationship Id="rId1" Type="http://schemas.openxmlformats.org/officeDocument/2006/relationships/slideLayout" Target="../slideLayouts/slideLayout3.xml"/></Relationships>
</file>

<file path=ppt/slides/_rels/slide1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7.png"/><Relationship Id="rId1" Type="http://schemas.openxmlformats.org/officeDocument/2006/relationships/slideLayout" Target="../slideLayouts/slideLayout3.xml"/></Relationships>
</file>

<file path=ppt/slides/_rels/slide1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8.png"/><Relationship Id="rId1" Type="http://schemas.openxmlformats.org/officeDocument/2006/relationships/slideLayout" Target="../slideLayouts/slideLayout3.xml"/></Relationships>
</file>

<file path=ppt/slides/_rels/slide1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9.png"/><Relationship Id="rId1" Type="http://schemas.openxmlformats.org/officeDocument/2006/relationships/slideLayout" Target="../slideLayouts/slideLayout3.xml"/></Relationships>
</file>

<file path=ppt/slides/_rels/slide1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0.png"/><Relationship Id="rId1" Type="http://schemas.openxmlformats.org/officeDocument/2006/relationships/slideLayout" Target="../slideLayouts/slideLayout3.xml"/></Relationships>
</file>

<file path=ppt/slides/_rels/slide1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1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3.xml"/></Relationships>
</file>

<file path=ppt/slides/_rels/slide1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image" Target="../media/image1242.png"/><Relationship Id="rId1" Type="http://schemas.openxmlformats.org/officeDocument/2006/relationships/slideLayout" Target="../slideLayouts/slideLayout3.xml"/></Relationships>
</file>

<file path=ppt/slides/_rels/slide1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image" Target="../media/image1243.png"/><Relationship Id="rId1" Type="http://schemas.openxmlformats.org/officeDocument/2006/relationships/slideLayout" Target="../slideLayouts/slideLayout3.xml"/></Relationships>
</file>

<file path=ppt/slides/_rels/slide1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image" Target="../media/image1244.png"/><Relationship Id="rId1" Type="http://schemas.openxmlformats.org/officeDocument/2006/relationships/slideLayout" Target="../slideLayouts/slideLayout3.xml"/></Relationships>
</file>

<file path=ppt/slides/_rels/slide1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5.png"/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.xml"/></Relationships>
</file>

<file path=ppt/slides/_rels/slide1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6.png"/><Relationship Id="rId1" Type="http://schemas.openxmlformats.org/officeDocument/2006/relationships/slideLayout" Target="../slideLayouts/slideLayout3.xml"/></Relationships>
</file>

<file path=ppt/slides/_rels/slide1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png"/><Relationship Id="rId2" Type="http://schemas.openxmlformats.org/officeDocument/2006/relationships/image" Target="../media/image1247.png"/><Relationship Id="rId1" Type="http://schemas.openxmlformats.org/officeDocument/2006/relationships/slideLayout" Target="../slideLayouts/slideLayout3.xml"/></Relationships>
</file>

<file path=ppt/slides/_rels/slide1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8.png"/><Relationship Id="rId1" Type="http://schemas.openxmlformats.org/officeDocument/2006/relationships/slideLayout" Target="../slideLayouts/slideLayout3.xml"/></Relationships>
</file>

<file path=ppt/slides/_rels/slide1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png"/><Relationship Id="rId2" Type="http://schemas.openxmlformats.org/officeDocument/2006/relationships/image" Target="../media/image1249.png"/><Relationship Id="rId1" Type="http://schemas.openxmlformats.org/officeDocument/2006/relationships/slideLayout" Target="../slideLayouts/slideLayout3.xml"/></Relationships>
</file>

<file path=ppt/slides/_rels/slide1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0.png"/><Relationship Id="rId1" Type="http://schemas.openxmlformats.org/officeDocument/2006/relationships/slideLayout" Target="../slideLayouts/slideLayout3.xml"/></Relationships>
</file>

<file path=ppt/slides/_rels/slide1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1251.png"/><Relationship Id="rId1" Type="http://schemas.openxmlformats.org/officeDocument/2006/relationships/slideLayout" Target="../slideLayouts/slideLayout3.xml"/></Relationships>
</file>

<file path=ppt/slides/_rels/slide1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2.png"/><Relationship Id="rId1" Type="http://schemas.openxmlformats.org/officeDocument/2006/relationships/slideLayout" Target="../slideLayouts/slideLayout3.xml"/></Relationships>
</file>

<file path=ppt/slides/_rels/slide1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3.png"/><Relationship Id="rId2" Type="http://schemas.openxmlformats.org/officeDocument/2006/relationships/image" Target="../media/image629.png"/><Relationship Id="rId1" Type="http://schemas.openxmlformats.org/officeDocument/2006/relationships/slideLayout" Target="../slideLayouts/slideLayout3.xml"/></Relationships>
</file>

<file path=ppt/slides/_rels/slide1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image" Target="../media/image1254.png"/><Relationship Id="rId1" Type="http://schemas.openxmlformats.org/officeDocument/2006/relationships/slideLayout" Target="../slideLayouts/slideLayout3.xml"/></Relationships>
</file>

<file path=ppt/slides/_rels/slide1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png"/><Relationship Id="rId2" Type="http://schemas.openxmlformats.org/officeDocument/2006/relationships/image" Target="../media/image1255.png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/Relationships>
</file>

<file path=ppt/slides/_rels/slide1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2" Type="http://schemas.openxmlformats.org/officeDocument/2006/relationships/image" Target="../media/image1256.png"/><Relationship Id="rId1" Type="http://schemas.openxmlformats.org/officeDocument/2006/relationships/slideLayout" Target="../slideLayouts/slideLayout3.xml"/></Relationships>
</file>

<file path=ppt/slides/_rels/slide1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7.png"/><Relationship Id="rId1" Type="http://schemas.openxmlformats.org/officeDocument/2006/relationships/slideLayout" Target="../slideLayouts/slideLayout3.xml"/></Relationships>
</file>

<file path=ppt/slides/_rels/slide1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8.png"/><Relationship Id="rId1" Type="http://schemas.openxmlformats.org/officeDocument/2006/relationships/slideLayout" Target="../slideLayouts/slideLayout3.xml"/></Relationships>
</file>

<file path=ppt/slides/_rels/slide1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9.png"/><Relationship Id="rId1" Type="http://schemas.openxmlformats.org/officeDocument/2006/relationships/slideLayout" Target="../slideLayouts/slideLayout3.xml"/></Relationships>
</file>

<file path=ppt/slides/_rels/slide1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0.png"/><Relationship Id="rId1" Type="http://schemas.openxmlformats.org/officeDocument/2006/relationships/slideLayout" Target="../slideLayouts/slideLayout3.xml"/></Relationships>
</file>

<file path=ppt/slides/_rels/slide1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1.png"/><Relationship Id="rId1" Type="http://schemas.openxmlformats.org/officeDocument/2006/relationships/slideLayout" Target="../slideLayouts/slideLayout3.xml"/></Relationships>
</file>

<file path=ppt/slides/_rels/slide1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2.png"/><Relationship Id="rId1" Type="http://schemas.openxmlformats.org/officeDocument/2006/relationships/slideLayout" Target="../slideLayouts/slideLayout3.xml"/></Relationships>
</file>

<file path=ppt/slides/_rels/slide1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3.png"/><Relationship Id="rId1" Type="http://schemas.openxmlformats.org/officeDocument/2006/relationships/slideLayout" Target="../slideLayouts/slideLayout3.xml"/></Relationships>
</file>

<file path=ppt/slides/_rels/slide1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4.png"/><Relationship Id="rId1" Type="http://schemas.openxmlformats.org/officeDocument/2006/relationships/slideLayout" Target="../slideLayouts/slideLayout3.xml"/></Relationships>
</file>

<file path=ppt/slides/_rels/slide1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5.png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/Relationships>
</file>

<file path=ppt/slides/_rels/slide1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6.png"/><Relationship Id="rId1" Type="http://schemas.openxmlformats.org/officeDocument/2006/relationships/slideLayout" Target="../slideLayouts/slideLayout3.xml"/></Relationships>
</file>

<file path=ppt/slides/_rels/slide1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7.png"/><Relationship Id="rId1" Type="http://schemas.openxmlformats.org/officeDocument/2006/relationships/slideLayout" Target="../slideLayouts/slideLayout3.xml"/></Relationships>
</file>

<file path=ppt/slides/_rels/slide1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8.png"/><Relationship Id="rId1" Type="http://schemas.openxmlformats.org/officeDocument/2006/relationships/slideLayout" Target="../slideLayouts/slideLayout3.xml"/></Relationships>
</file>

<file path=ppt/slides/_rels/slide1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9.png"/><Relationship Id="rId1" Type="http://schemas.openxmlformats.org/officeDocument/2006/relationships/slideLayout" Target="../slideLayouts/slideLayout3.xml"/></Relationships>
</file>

<file path=ppt/slides/_rels/slide1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0.png"/><Relationship Id="rId1" Type="http://schemas.openxmlformats.org/officeDocument/2006/relationships/slideLayout" Target="../slideLayouts/slideLayout3.xml"/></Relationships>
</file>

<file path=ppt/slides/_rels/slide1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1.png"/><Relationship Id="rId1" Type="http://schemas.openxmlformats.org/officeDocument/2006/relationships/slideLayout" Target="../slideLayouts/slideLayout3.xml"/></Relationships>
</file>

<file path=ppt/slides/_rels/slide1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2.png"/><Relationship Id="rId1" Type="http://schemas.openxmlformats.org/officeDocument/2006/relationships/slideLayout" Target="../slideLayouts/slideLayout3.xml"/></Relationships>
</file>

<file path=ppt/slides/_rels/slide1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3.png"/><Relationship Id="rId1" Type="http://schemas.openxmlformats.org/officeDocument/2006/relationships/slideLayout" Target="../slideLayouts/slideLayout3.xml"/></Relationships>
</file>

<file path=ppt/slides/_rels/slide1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4.png"/><Relationship Id="rId1" Type="http://schemas.openxmlformats.org/officeDocument/2006/relationships/slideLayout" Target="../slideLayouts/slideLayout3.xml"/></Relationships>
</file>

<file path=ppt/slides/_rels/slide1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5.png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/Relationships>
</file>

<file path=ppt/slides/_rels/slide1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6.png"/><Relationship Id="rId1" Type="http://schemas.openxmlformats.org/officeDocument/2006/relationships/slideLayout" Target="../slideLayouts/slideLayout3.xml"/></Relationships>
</file>

<file path=ppt/slides/_rels/slide1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7.png"/><Relationship Id="rId1" Type="http://schemas.openxmlformats.org/officeDocument/2006/relationships/slideLayout" Target="../slideLayouts/slideLayout3.xml"/></Relationships>
</file>

<file path=ppt/slides/_rels/slide1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8.png"/><Relationship Id="rId1" Type="http://schemas.openxmlformats.org/officeDocument/2006/relationships/slideLayout" Target="../slideLayouts/slideLayout3.xml"/></Relationships>
</file>

<file path=ppt/slides/_rels/slide1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9.png"/><Relationship Id="rId1" Type="http://schemas.openxmlformats.org/officeDocument/2006/relationships/slideLayout" Target="../slideLayouts/slideLayout3.xml"/></Relationships>
</file>

<file path=ppt/slides/_rels/slide1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0.png"/><Relationship Id="rId1" Type="http://schemas.openxmlformats.org/officeDocument/2006/relationships/slideLayout" Target="../slideLayouts/slideLayout3.xml"/></Relationships>
</file>

<file path=ppt/slides/_rels/slide1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1.png"/><Relationship Id="rId1" Type="http://schemas.openxmlformats.org/officeDocument/2006/relationships/slideLayout" Target="../slideLayouts/slideLayout3.xml"/></Relationships>
</file>

<file path=ppt/slides/_rels/slide1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2.png"/><Relationship Id="rId1" Type="http://schemas.openxmlformats.org/officeDocument/2006/relationships/slideLayout" Target="../slideLayouts/slideLayout3.xml"/></Relationships>
</file>

<file path=ppt/slides/_rels/slide1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3.png"/><Relationship Id="rId1" Type="http://schemas.openxmlformats.org/officeDocument/2006/relationships/slideLayout" Target="../slideLayouts/slideLayout3.xml"/></Relationships>
</file>

<file path=ppt/slides/_rels/slide1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4.png"/><Relationship Id="rId1" Type="http://schemas.openxmlformats.org/officeDocument/2006/relationships/slideLayout" Target="../slideLayouts/slideLayout3.xml"/></Relationships>
</file>

<file path=ppt/slides/_rels/slide1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5.png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/Relationships>
</file>

<file path=ppt/slides/_rels/slide1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6.png"/><Relationship Id="rId1" Type="http://schemas.openxmlformats.org/officeDocument/2006/relationships/slideLayout" Target="../slideLayouts/slideLayout3.xml"/></Relationships>
</file>

<file path=ppt/slides/_rels/slide1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7.png"/><Relationship Id="rId1" Type="http://schemas.openxmlformats.org/officeDocument/2006/relationships/slideLayout" Target="../slideLayouts/slideLayout3.xml"/></Relationships>
</file>

<file path=ppt/slides/_rels/slide1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8.png"/><Relationship Id="rId1" Type="http://schemas.openxmlformats.org/officeDocument/2006/relationships/slideLayout" Target="../slideLayouts/slideLayout3.xml"/></Relationships>
</file>

<file path=ppt/slides/_rels/slide1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9.png"/><Relationship Id="rId1" Type="http://schemas.openxmlformats.org/officeDocument/2006/relationships/slideLayout" Target="../slideLayouts/slideLayout3.xml"/></Relationships>
</file>

<file path=ppt/slides/_rels/slide1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0.png"/><Relationship Id="rId1" Type="http://schemas.openxmlformats.org/officeDocument/2006/relationships/slideLayout" Target="../slideLayouts/slideLayout3.xml"/></Relationships>
</file>

<file path=ppt/slides/_rels/slide1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1.png"/><Relationship Id="rId1" Type="http://schemas.openxmlformats.org/officeDocument/2006/relationships/slideLayout" Target="../slideLayouts/slideLayout3.xml"/></Relationships>
</file>

<file path=ppt/slides/_rels/slide1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2.png"/><Relationship Id="rId1" Type="http://schemas.openxmlformats.org/officeDocument/2006/relationships/slideLayout" Target="../slideLayouts/slideLayout3.xml"/></Relationships>
</file>

<file path=ppt/slides/_rels/slide1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3.png"/><Relationship Id="rId1" Type="http://schemas.openxmlformats.org/officeDocument/2006/relationships/slideLayout" Target="../slideLayouts/slideLayout3.xml"/></Relationships>
</file>

<file path=ppt/slides/_rels/slide1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4.png"/><Relationship Id="rId1" Type="http://schemas.openxmlformats.org/officeDocument/2006/relationships/slideLayout" Target="../slideLayouts/slideLayout3.xml"/></Relationships>
</file>

<file path=ppt/slides/_rels/slide1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5.png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1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6.png"/><Relationship Id="rId1" Type="http://schemas.openxmlformats.org/officeDocument/2006/relationships/slideLayout" Target="../slideLayouts/slideLayout3.xml"/></Relationships>
</file>

<file path=ppt/slides/_rels/slide1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7.png"/><Relationship Id="rId1" Type="http://schemas.openxmlformats.org/officeDocument/2006/relationships/slideLayout" Target="../slideLayouts/slideLayout3.xml"/></Relationships>
</file>

<file path=ppt/slides/_rels/slide1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8.png"/><Relationship Id="rId1" Type="http://schemas.openxmlformats.org/officeDocument/2006/relationships/slideLayout" Target="../slideLayouts/slideLayout3.xml"/></Relationships>
</file>

<file path=ppt/slides/_rels/slide1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9.png"/><Relationship Id="rId1" Type="http://schemas.openxmlformats.org/officeDocument/2006/relationships/slideLayout" Target="../slideLayouts/slideLayout3.xml"/></Relationships>
</file>

<file path=ppt/slides/_rels/slide1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0.png"/><Relationship Id="rId1" Type="http://schemas.openxmlformats.org/officeDocument/2006/relationships/slideLayout" Target="../slideLayouts/slideLayout3.xml"/></Relationships>
</file>

<file path=ppt/slides/_rels/slide1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1.png"/><Relationship Id="rId1" Type="http://schemas.openxmlformats.org/officeDocument/2006/relationships/slideLayout" Target="../slideLayouts/slideLayout3.xml"/></Relationships>
</file>

<file path=ppt/slides/_rels/slide1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2.png"/><Relationship Id="rId1" Type="http://schemas.openxmlformats.org/officeDocument/2006/relationships/slideLayout" Target="../slideLayouts/slideLayout3.xml"/></Relationships>
</file>

<file path=ppt/slides/_rels/slide1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3.png"/><Relationship Id="rId1" Type="http://schemas.openxmlformats.org/officeDocument/2006/relationships/slideLayout" Target="../slideLayouts/slideLayout3.xml"/></Relationships>
</file>

<file path=ppt/slides/_rels/slide1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4.png"/><Relationship Id="rId1" Type="http://schemas.openxmlformats.org/officeDocument/2006/relationships/slideLayout" Target="../slideLayouts/slideLayout3.xml"/></Relationships>
</file>

<file path=ppt/slides/_rels/slide1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1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6.png"/><Relationship Id="rId1" Type="http://schemas.openxmlformats.org/officeDocument/2006/relationships/slideLayout" Target="../slideLayouts/slideLayout3.xml"/></Relationships>
</file>

<file path=ppt/slides/_rels/slide1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7.png"/><Relationship Id="rId1" Type="http://schemas.openxmlformats.org/officeDocument/2006/relationships/slideLayout" Target="../slideLayouts/slideLayout3.xml"/></Relationships>
</file>

<file path=ppt/slides/_rels/slide1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8.png"/><Relationship Id="rId1" Type="http://schemas.openxmlformats.org/officeDocument/2006/relationships/slideLayout" Target="../slideLayouts/slideLayout3.xml"/></Relationships>
</file>

<file path=ppt/slides/_rels/slide1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9.png"/><Relationship Id="rId1" Type="http://schemas.openxmlformats.org/officeDocument/2006/relationships/slideLayout" Target="../slideLayouts/slideLayout3.xml"/></Relationships>
</file>

<file path=ppt/slides/_rels/slide1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0.png"/><Relationship Id="rId1" Type="http://schemas.openxmlformats.org/officeDocument/2006/relationships/slideLayout" Target="../slideLayouts/slideLayout3.xml"/></Relationships>
</file>

<file path=ppt/slides/_rels/slide1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1.png"/><Relationship Id="rId1" Type="http://schemas.openxmlformats.org/officeDocument/2006/relationships/slideLayout" Target="../slideLayouts/slideLayout3.xml"/></Relationships>
</file>

<file path=ppt/slides/_rels/slide1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2.png"/><Relationship Id="rId1" Type="http://schemas.openxmlformats.org/officeDocument/2006/relationships/slideLayout" Target="../slideLayouts/slideLayout3.xml"/></Relationships>
</file>

<file path=ppt/slides/_rels/slide1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3.png"/><Relationship Id="rId1" Type="http://schemas.openxmlformats.org/officeDocument/2006/relationships/slideLayout" Target="../slideLayouts/slideLayout3.xml"/></Relationships>
</file>

<file path=ppt/slides/_rels/slide1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4.png"/><Relationship Id="rId1" Type="http://schemas.openxmlformats.org/officeDocument/2006/relationships/slideLayout" Target="../slideLayouts/slideLayout3.xml"/></Relationships>
</file>

<file path=ppt/slides/_rels/slide1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5.png"/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/Relationships>
</file>

<file path=ppt/slides/_rels/slide1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6.png"/><Relationship Id="rId1" Type="http://schemas.openxmlformats.org/officeDocument/2006/relationships/slideLayout" Target="../slideLayouts/slideLayout3.xml"/></Relationships>
</file>

<file path=ppt/slides/_rels/slide1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7.png"/><Relationship Id="rId1" Type="http://schemas.openxmlformats.org/officeDocument/2006/relationships/slideLayout" Target="../slideLayouts/slideLayout3.xml"/></Relationships>
</file>

<file path=ppt/slides/_rels/slide1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8.png"/><Relationship Id="rId1" Type="http://schemas.openxmlformats.org/officeDocument/2006/relationships/slideLayout" Target="../slideLayouts/slideLayout3.xml"/></Relationships>
</file>

<file path=ppt/slides/_rels/slide1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9.png"/><Relationship Id="rId1" Type="http://schemas.openxmlformats.org/officeDocument/2006/relationships/slideLayout" Target="../slideLayouts/slideLayout3.xml"/></Relationships>
</file>

<file path=ppt/slides/_rels/slide1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0.png"/><Relationship Id="rId1" Type="http://schemas.openxmlformats.org/officeDocument/2006/relationships/slideLayout" Target="../slideLayouts/slideLayout3.xml"/></Relationships>
</file>

<file path=ppt/slides/_rels/slide1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1.png"/><Relationship Id="rId1" Type="http://schemas.openxmlformats.org/officeDocument/2006/relationships/slideLayout" Target="../slideLayouts/slideLayout3.xml"/></Relationships>
</file>

<file path=ppt/slides/_rels/slide1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2.png"/><Relationship Id="rId1" Type="http://schemas.openxmlformats.org/officeDocument/2006/relationships/slideLayout" Target="../slideLayouts/slideLayout3.xml"/></Relationships>
</file>

<file path=ppt/slides/_rels/slide1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3.png"/><Relationship Id="rId1" Type="http://schemas.openxmlformats.org/officeDocument/2006/relationships/slideLayout" Target="../slideLayouts/slideLayout3.xml"/></Relationships>
</file>

<file path=ppt/slides/_rels/slide1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4.png"/><Relationship Id="rId1" Type="http://schemas.openxmlformats.org/officeDocument/2006/relationships/slideLayout" Target="../slideLayouts/slideLayout3.xml"/></Relationships>
</file>

<file path=ppt/slides/_rels/slide1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5.png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.xml"/></Relationships>
</file>

<file path=ppt/slides/_rels/slide1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6.png"/><Relationship Id="rId1" Type="http://schemas.openxmlformats.org/officeDocument/2006/relationships/slideLayout" Target="../slideLayouts/slideLayout3.xml"/></Relationships>
</file>

<file path=ppt/slides/_rels/slide1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7.png"/><Relationship Id="rId1" Type="http://schemas.openxmlformats.org/officeDocument/2006/relationships/slideLayout" Target="../slideLayouts/slideLayout3.xml"/></Relationships>
</file>

<file path=ppt/slides/_rels/slide1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8.png"/><Relationship Id="rId1" Type="http://schemas.openxmlformats.org/officeDocument/2006/relationships/slideLayout" Target="../slideLayouts/slideLayout3.xml"/></Relationships>
</file>

<file path=ppt/slides/_rels/slide1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9.png"/><Relationship Id="rId1" Type="http://schemas.openxmlformats.org/officeDocument/2006/relationships/slideLayout" Target="../slideLayouts/slideLayout3.xml"/></Relationships>
</file>

<file path=ppt/slides/_rels/slide1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0.png"/><Relationship Id="rId1" Type="http://schemas.openxmlformats.org/officeDocument/2006/relationships/slideLayout" Target="../slideLayouts/slideLayout3.xml"/></Relationships>
</file>

<file path=ppt/slides/_rels/slide1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1.png"/><Relationship Id="rId1" Type="http://schemas.openxmlformats.org/officeDocument/2006/relationships/slideLayout" Target="../slideLayouts/slideLayout3.xml"/></Relationships>
</file>

<file path=ppt/slides/_rels/slide1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2.png"/><Relationship Id="rId1" Type="http://schemas.openxmlformats.org/officeDocument/2006/relationships/slideLayout" Target="../slideLayouts/slideLayout3.xml"/></Relationships>
</file>

<file path=ppt/slides/_rels/slide1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3.png"/><Relationship Id="rId1" Type="http://schemas.openxmlformats.org/officeDocument/2006/relationships/slideLayout" Target="../slideLayouts/slideLayout3.xml"/></Relationships>
</file>

<file path=ppt/slides/_rels/slide1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4.png"/><Relationship Id="rId1" Type="http://schemas.openxmlformats.org/officeDocument/2006/relationships/slideLayout" Target="../slideLayouts/slideLayout3.xml"/></Relationships>
</file>

<file path=ppt/slides/_rels/slide1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5.png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.xml"/></Relationships>
</file>

<file path=ppt/slides/_rels/slide1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6.png"/><Relationship Id="rId1" Type="http://schemas.openxmlformats.org/officeDocument/2006/relationships/slideLayout" Target="../slideLayouts/slideLayout3.xml"/></Relationships>
</file>

<file path=ppt/slides/_rels/slide1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7.png"/><Relationship Id="rId1" Type="http://schemas.openxmlformats.org/officeDocument/2006/relationships/slideLayout" Target="../slideLayouts/slideLayout3.xml"/></Relationships>
</file>

<file path=ppt/slides/_rels/slide1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8.png"/><Relationship Id="rId1" Type="http://schemas.openxmlformats.org/officeDocument/2006/relationships/slideLayout" Target="../slideLayouts/slideLayout3.xml"/></Relationships>
</file>

<file path=ppt/slides/_rels/slide1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9.png"/><Relationship Id="rId1" Type="http://schemas.openxmlformats.org/officeDocument/2006/relationships/slideLayout" Target="../slideLayouts/slideLayout3.xml"/></Relationships>
</file>

<file path=ppt/slides/_rels/slide1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0.png"/><Relationship Id="rId1" Type="http://schemas.openxmlformats.org/officeDocument/2006/relationships/slideLayout" Target="../slideLayouts/slideLayout3.xml"/></Relationships>
</file>

<file path=ppt/slides/_rels/slide1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1.png"/><Relationship Id="rId1" Type="http://schemas.openxmlformats.org/officeDocument/2006/relationships/slideLayout" Target="../slideLayouts/slideLayout3.xml"/></Relationships>
</file>

<file path=ppt/slides/_rels/slide1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2.png"/><Relationship Id="rId1" Type="http://schemas.openxmlformats.org/officeDocument/2006/relationships/slideLayout" Target="../slideLayouts/slideLayout3.xml"/></Relationships>
</file>

<file path=ppt/slides/_rels/slide1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3.png"/><Relationship Id="rId1" Type="http://schemas.openxmlformats.org/officeDocument/2006/relationships/slideLayout" Target="../slideLayouts/slideLayout3.xml"/></Relationships>
</file>

<file path=ppt/slides/_rels/slide1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4.png"/><Relationship Id="rId1" Type="http://schemas.openxmlformats.org/officeDocument/2006/relationships/slideLayout" Target="../slideLayouts/slideLayout3.xml"/></Relationships>
</file>

<file path=ppt/slides/_rels/slide1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5.png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.xml"/></Relationships>
</file>

<file path=ppt/slides/_rels/slide1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6.png"/><Relationship Id="rId1" Type="http://schemas.openxmlformats.org/officeDocument/2006/relationships/slideLayout" Target="../slideLayouts/slideLayout3.xml"/></Relationships>
</file>

<file path=ppt/slides/_rels/slide1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7.png"/><Relationship Id="rId1" Type="http://schemas.openxmlformats.org/officeDocument/2006/relationships/slideLayout" Target="../slideLayouts/slideLayout3.xml"/></Relationships>
</file>

<file path=ppt/slides/_rels/slide1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8.png"/><Relationship Id="rId1" Type="http://schemas.openxmlformats.org/officeDocument/2006/relationships/slideLayout" Target="../slideLayouts/slideLayout3.xml"/></Relationships>
</file>

<file path=ppt/slides/_rels/slide1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9.png"/><Relationship Id="rId1" Type="http://schemas.openxmlformats.org/officeDocument/2006/relationships/slideLayout" Target="../slideLayouts/slideLayout3.xml"/></Relationships>
</file>

<file path=ppt/slides/_rels/slide1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0.png"/><Relationship Id="rId1" Type="http://schemas.openxmlformats.org/officeDocument/2006/relationships/slideLayout" Target="../slideLayouts/slideLayout3.xml"/></Relationships>
</file>

<file path=ppt/slides/_rels/slide1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1.png"/><Relationship Id="rId1" Type="http://schemas.openxmlformats.org/officeDocument/2006/relationships/slideLayout" Target="../slideLayouts/slideLayout3.xml"/></Relationships>
</file>

<file path=ppt/slides/_rels/slide1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2.png"/><Relationship Id="rId1" Type="http://schemas.openxmlformats.org/officeDocument/2006/relationships/slideLayout" Target="../slideLayouts/slideLayout3.xml"/></Relationships>
</file>

<file path=ppt/slides/_rels/slide1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3.png"/><Relationship Id="rId1" Type="http://schemas.openxmlformats.org/officeDocument/2006/relationships/slideLayout" Target="../slideLayouts/slideLayout3.xml"/></Relationships>
</file>

<file path=ppt/slides/_rels/slide1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4.png"/><Relationship Id="rId1" Type="http://schemas.openxmlformats.org/officeDocument/2006/relationships/slideLayout" Target="../slideLayouts/slideLayout3.xml"/></Relationships>
</file>

<file path=ppt/slides/_rels/slide1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5.png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.xml"/></Relationships>
</file>

<file path=ppt/slides/_rels/slide1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6.png"/><Relationship Id="rId1" Type="http://schemas.openxmlformats.org/officeDocument/2006/relationships/slideLayout" Target="../slideLayouts/slideLayout3.xml"/></Relationships>
</file>

<file path=ppt/slides/_rels/slide1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7.png"/><Relationship Id="rId1" Type="http://schemas.openxmlformats.org/officeDocument/2006/relationships/slideLayout" Target="../slideLayouts/slideLayout3.xml"/></Relationships>
</file>

<file path=ppt/slides/_rels/slide1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8.png"/><Relationship Id="rId1" Type="http://schemas.openxmlformats.org/officeDocument/2006/relationships/slideLayout" Target="../slideLayouts/slideLayout3.xml"/></Relationships>
</file>

<file path=ppt/slides/_rels/slide1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9.png"/><Relationship Id="rId1" Type="http://schemas.openxmlformats.org/officeDocument/2006/relationships/slideLayout" Target="../slideLayouts/slideLayout3.xml"/></Relationships>
</file>

<file path=ppt/slides/_rels/slide1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0.png"/><Relationship Id="rId1" Type="http://schemas.openxmlformats.org/officeDocument/2006/relationships/slideLayout" Target="../slideLayouts/slideLayout3.xml"/></Relationships>
</file>

<file path=ppt/slides/_rels/slide1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1.png"/><Relationship Id="rId1" Type="http://schemas.openxmlformats.org/officeDocument/2006/relationships/slideLayout" Target="../slideLayouts/slideLayout3.xml"/></Relationships>
</file>

<file path=ppt/slides/_rels/slide1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2.png"/><Relationship Id="rId1" Type="http://schemas.openxmlformats.org/officeDocument/2006/relationships/slideLayout" Target="../slideLayouts/slideLayout3.xml"/></Relationships>
</file>

<file path=ppt/slides/_rels/slide1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3.png"/><Relationship Id="rId1" Type="http://schemas.openxmlformats.org/officeDocument/2006/relationships/slideLayout" Target="../slideLayouts/slideLayout3.xml"/></Relationships>
</file>

<file path=ppt/slides/_rels/slide1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4.png"/><Relationship Id="rId1" Type="http://schemas.openxmlformats.org/officeDocument/2006/relationships/slideLayout" Target="../slideLayouts/slideLayout3.xml"/></Relationships>
</file>

<file path=ppt/slides/_rels/slide1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5.png"/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/Relationships>
</file>

<file path=ppt/slides/_rels/slide1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6.png"/><Relationship Id="rId1" Type="http://schemas.openxmlformats.org/officeDocument/2006/relationships/slideLayout" Target="../slideLayouts/slideLayout3.xml"/></Relationships>
</file>

<file path=ppt/slides/_rels/slide1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7.png"/><Relationship Id="rId1" Type="http://schemas.openxmlformats.org/officeDocument/2006/relationships/slideLayout" Target="../slideLayouts/slideLayout3.xml"/></Relationships>
</file>

<file path=ppt/slides/_rels/slide1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8.png"/><Relationship Id="rId1" Type="http://schemas.openxmlformats.org/officeDocument/2006/relationships/slideLayout" Target="../slideLayouts/slideLayout3.xml"/></Relationships>
</file>

<file path=ppt/slides/_rels/slide1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9.png"/><Relationship Id="rId1" Type="http://schemas.openxmlformats.org/officeDocument/2006/relationships/slideLayout" Target="../slideLayouts/slideLayout3.xml"/></Relationships>
</file>

<file path=ppt/slides/_rels/slide1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0.png"/><Relationship Id="rId1" Type="http://schemas.openxmlformats.org/officeDocument/2006/relationships/slideLayout" Target="../slideLayouts/slideLayout3.xml"/></Relationships>
</file>

<file path=ppt/slides/_rels/slide1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1.png"/><Relationship Id="rId1" Type="http://schemas.openxmlformats.org/officeDocument/2006/relationships/slideLayout" Target="../slideLayouts/slideLayout3.xml"/></Relationships>
</file>

<file path=ppt/slides/_rels/slide1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2.png"/><Relationship Id="rId1" Type="http://schemas.openxmlformats.org/officeDocument/2006/relationships/slideLayout" Target="../slideLayouts/slideLayout3.xml"/></Relationships>
</file>

<file path=ppt/slides/_rels/slide1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3.png"/><Relationship Id="rId1" Type="http://schemas.openxmlformats.org/officeDocument/2006/relationships/slideLayout" Target="../slideLayouts/slideLayout3.xml"/></Relationships>
</file>

<file path=ppt/slides/_rels/slide1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4.png"/><Relationship Id="rId1" Type="http://schemas.openxmlformats.org/officeDocument/2006/relationships/slideLayout" Target="../slideLayouts/slideLayout3.xml"/></Relationships>
</file>

<file path=ppt/slides/_rels/slide1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5.png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.xml"/></Relationships>
</file>

<file path=ppt/slides/_rels/slide1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6.png"/><Relationship Id="rId1" Type="http://schemas.openxmlformats.org/officeDocument/2006/relationships/slideLayout" Target="../slideLayouts/slideLayout3.xml"/></Relationships>
</file>

<file path=ppt/slides/_rels/slide1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7.png"/><Relationship Id="rId1" Type="http://schemas.openxmlformats.org/officeDocument/2006/relationships/slideLayout" Target="../slideLayouts/slideLayout3.xml"/></Relationships>
</file>

<file path=ppt/slides/_rels/slide1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8.png"/><Relationship Id="rId1" Type="http://schemas.openxmlformats.org/officeDocument/2006/relationships/slideLayout" Target="../slideLayouts/slideLayout3.xml"/></Relationships>
</file>

<file path=ppt/slides/_rels/slide1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9.png"/><Relationship Id="rId1" Type="http://schemas.openxmlformats.org/officeDocument/2006/relationships/slideLayout" Target="../slideLayouts/slideLayout3.xml"/></Relationships>
</file>

<file path=ppt/slides/_rels/slide1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0.png"/><Relationship Id="rId1" Type="http://schemas.openxmlformats.org/officeDocument/2006/relationships/slideLayout" Target="../slideLayouts/slideLayout3.xml"/></Relationships>
</file>

<file path=ppt/slides/_rels/slide1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1.png"/><Relationship Id="rId1" Type="http://schemas.openxmlformats.org/officeDocument/2006/relationships/slideLayout" Target="../slideLayouts/slideLayout3.xml"/></Relationships>
</file>

<file path=ppt/slides/_rels/slide1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2.png"/><Relationship Id="rId1" Type="http://schemas.openxmlformats.org/officeDocument/2006/relationships/slideLayout" Target="../slideLayouts/slideLayout3.xml"/></Relationships>
</file>

<file path=ppt/slides/_rels/slide1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3.png"/><Relationship Id="rId1" Type="http://schemas.openxmlformats.org/officeDocument/2006/relationships/slideLayout" Target="../slideLayouts/slideLayout3.xml"/></Relationships>
</file>

<file path=ppt/slides/_rels/slide1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4.png"/><Relationship Id="rId1" Type="http://schemas.openxmlformats.org/officeDocument/2006/relationships/slideLayout" Target="../slideLayouts/slideLayout3.xml"/></Relationships>
</file>

<file path=ppt/slides/_rels/slide1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5.png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/Relationships>
</file>

<file path=ppt/slides/_rels/slide1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6.png"/><Relationship Id="rId1" Type="http://schemas.openxmlformats.org/officeDocument/2006/relationships/slideLayout" Target="../slideLayouts/slideLayout3.xml"/></Relationships>
</file>

<file path=ppt/slides/_rels/slide1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7.png"/><Relationship Id="rId1" Type="http://schemas.openxmlformats.org/officeDocument/2006/relationships/slideLayout" Target="../slideLayouts/slideLayout3.xml"/></Relationships>
</file>

<file path=ppt/slides/_rels/slide1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8.png"/><Relationship Id="rId1" Type="http://schemas.openxmlformats.org/officeDocument/2006/relationships/slideLayout" Target="../slideLayouts/slideLayout3.xml"/></Relationships>
</file>

<file path=ppt/slides/_rels/slide1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9.png"/><Relationship Id="rId1" Type="http://schemas.openxmlformats.org/officeDocument/2006/relationships/slideLayout" Target="../slideLayouts/slideLayout3.xml"/></Relationships>
</file>

<file path=ppt/slides/_rels/slide1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0.png"/><Relationship Id="rId1" Type="http://schemas.openxmlformats.org/officeDocument/2006/relationships/slideLayout" Target="../slideLayouts/slideLayout3.xml"/></Relationships>
</file>

<file path=ppt/slides/_rels/slide1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1.png"/><Relationship Id="rId1" Type="http://schemas.openxmlformats.org/officeDocument/2006/relationships/slideLayout" Target="../slideLayouts/slideLayout3.xml"/></Relationships>
</file>

<file path=ppt/slides/_rels/slide1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2.png"/><Relationship Id="rId1" Type="http://schemas.openxmlformats.org/officeDocument/2006/relationships/slideLayout" Target="../slideLayouts/slideLayout3.xml"/></Relationships>
</file>

<file path=ppt/slides/_rels/slide1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3.png"/><Relationship Id="rId1" Type="http://schemas.openxmlformats.org/officeDocument/2006/relationships/slideLayout" Target="../slideLayouts/slideLayout3.xml"/></Relationships>
</file>

<file path=ppt/slides/_rels/slide1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4.png"/><Relationship Id="rId1" Type="http://schemas.openxmlformats.org/officeDocument/2006/relationships/slideLayout" Target="../slideLayouts/slideLayout3.xml"/></Relationships>
</file>

<file path=ppt/slides/_rels/slide1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5.png"/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.xml"/></Relationships>
</file>

<file path=ppt/slides/_rels/slide1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6.png"/><Relationship Id="rId1" Type="http://schemas.openxmlformats.org/officeDocument/2006/relationships/slideLayout" Target="../slideLayouts/slideLayout3.xml"/></Relationships>
</file>

<file path=ppt/slides/_rels/slide1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7.png"/><Relationship Id="rId1" Type="http://schemas.openxmlformats.org/officeDocument/2006/relationships/slideLayout" Target="../slideLayouts/slideLayout3.xml"/></Relationships>
</file>

<file path=ppt/slides/_rels/slide1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8.png"/><Relationship Id="rId1" Type="http://schemas.openxmlformats.org/officeDocument/2006/relationships/slideLayout" Target="../slideLayouts/slideLayout3.xml"/></Relationships>
</file>

<file path=ppt/slides/_rels/slide1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9.png"/><Relationship Id="rId1" Type="http://schemas.openxmlformats.org/officeDocument/2006/relationships/slideLayout" Target="../slideLayouts/slideLayout3.xml"/></Relationships>
</file>

<file path=ppt/slides/_rels/slide1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0.png"/><Relationship Id="rId1" Type="http://schemas.openxmlformats.org/officeDocument/2006/relationships/slideLayout" Target="../slideLayouts/slideLayout3.xml"/></Relationships>
</file>

<file path=ppt/slides/_rels/slide1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1.png"/><Relationship Id="rId1" Type="http://schemas.openxmlformats.org/officeDocument/2006/relationships/slideLayout" Target="../slideLayouts/slideLayout3.xml"/></Relationships>
</file>

<file path=ppt/slides/_rels/slide1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2.png"/><Relationship Id="rId1" Type="http://schemas.openxmlformats.org/officeDocument/2006/relationships/slideLayout" Target="../slideLayouts/slideLayout3.xml"/></Relationships>
</file>

<file path=ppt/slides/_rels/slide1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3.png"/><Relationship Id="rId1" Type="http://schemas.openxmlformats.org/officeDocument/2006/relationships/slideLayout" Target="../slideLayouts/slideLayout3.xml"/></Relationships>
</file>

<file path=ppt/slides/_rels/slide1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4.png"/><Relationship Id="rId1" Type="http://schemas.openxmlformats.org/officeDocument/2006/relationships/slideLayout" Target="../slideLayouts/slideLayout3.xml"/></Relationships>
</file>

<file path=ppt/slides/_rels/slide1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.xml"/></Relationships>
</file>

<file path=ppt/slides/_rels/slide1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6.png"/><Relationship Id="rId1" Type="http://schemas.openxmlformats.org/officeDocument/2006/relationships/slideLayout" Target="../slideLayouts/slideLayout3.xml"/></Relationships>
</file>

<file path=ppt/slides/_rels/slide1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7.png"/><Relationship Id="rId1" Type="http://schemas.openxmlformats.org/officeDocument/2006/relationships/slideLayout" Target="../slideLayouts/slideLayout3.xml"/></Relationships>
</file>

<file path=ppt/slides/_rels/slide1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8.png"/><Relationship Id="rId1" Type="http://schemas.openxmlformats.org/officeDocument/2006/relationships/slideLayout" Target="../slideLayouts/slideLayout3.xml"/></Relationships>
</file>

<file path=ppt/slides/_rels/slide1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9.png"/><Relationship Id="rId1" Type="http://schemas.openxmlformats.org/officeDocument/2006/relationships/slideLayout" Target="../slideLayouts/slideLayout3.xml"/></Relationships>
</file>

<file path=ppt/slides/_rels/slide1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0.png"/><Relationship Id="rId1" Type="http://schemas.openxmlformats.org/officeDocument/2006/relationships/slideLayout" Target="../slideLayouts/slideLayout3.xml"/></Relationships>
</file>

<file path=ppt/slides/_rels/slide1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1.png"/><Relationship Id="rId1" Type="http://schemas.openxmlformats.org/officeDocument/2006/relationships/slideLayout" Target="../slideLayouts/slideLayout3.xml"/></Relationships>
</file>

<file path=ppt/slides/_rels/slide1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2.png"/><Relationship Id="rId1" Type="http://schemas.openxmlformats.org/officeDocument/2006/relationships/slideLayout" Target="../slideLayouts/slideLayout3.xml"/></Relationships>
</file>

<file path=ppt/slides/_rels/slide1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3.png"/><Relationship Id="rId1" Type="http://schemas.openxmlformats.org/officeDocument/2006/relationships/slideLayout" Target="../slideLayouts/slideLayout3.xml"/></Relationships>
</file>

<file path=ppt/slides/_rels/slide1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4.png"/><Relationship Id="rId1" Type="http://schemas.openxmlformats.org/officeDocument/2006/relationships/slideLayout" Target="../slideLayouts/slideLayout3.xml"/></Relationships>
</file>

<file path=ppt/slides/_rels/slide1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5.png"/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.xml"/></Relationships>
</file>

<file path=ppt/slides/_rels/slide1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6.png"/><Relationship Id="rId1" Type="http://schemas.openxmlformats.org/officeDocument/2006/relationships/slideLayout" Target="../slideLayouts/slideLayout3.xml"/></Relationships>
</file>

<file path=ppt/slides/_rels/slide1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7.png"/><Relationship Id="rId1" Type="http://schemas.openxmlformats.org/officeDocument/2006/relationships/slideLayout" Target="../slideLayouts/slideLayout3.xml"/></Relationships>
</file>

<file path=ppt/slides/_rels/slide1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8.png"/><Relationship Id="rId1" Type="http://schemas.openxmlformats.org/officeDocument/2006/relationships/slideLayout" Target="../slideLayouts/slideLayout3.xml"/></Relationships>
</file>

<file path=ppt/slides/_rels/slide1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9.png"/><Relationship Id="rId1" Type="http://schemas.openxmlformats.org/officeDocument/2006/relationships/slideLayout" Target="../slideLayouts/slideLayout3.xml"/></Relationships>
</file>

<file path=ppt/slides/_rels/slide1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0.png"/><Relationship Id="rId1" Type="http://schemas.openxmlformats.org/officeDocument/2006/relationships/slideLayout" Target="../slideLayouts/slideLayout3.xml"/></Relationships>
</file>

<file path=ppt/slides/_rels/slide1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1.png"/><Relationship Id="rId1" Type="http://schemas.openxmlformats.org/officeDocument/2006/relationships/slideLayout" Target="../slideLayouts/slideLayout3.xml"/></Relationships>
</file>

<file path=ppt/slides/_rels/slide1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2.png"/><Relationship Id="rId1" Type="http://schemas.openxmlformats.org/officeDocument/2006/relationships/slideLayout" Target="../slideLayouts/slideLayout3.xml"/></Relationships>
</file>

<file path=ppt/slides/_rels/slide1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3.png"/><Relationship Id="rId1" Type="http://schemas.openxmlformats.org/officeDocument/2006/relationships/slideLayout" Target="../slideLayouts/slideLayout3.xml"/></Relationships>
</file>

<file path=ppt/slides/_rels/slide1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4.png"/><Relationship Id="rId1" Type="http://schemas.openxmlformats.org/officeDocument/2006/relationships/slideLayout" Target="../slideLayouts/slideLayout3.xml"/></Relationships>
</file>

<file path=ppt/slides/_rels/slide1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5.png"/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.xml"/></Relationships>
</file>

<file path=ppt/slides/_rels/slide1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6.png"/><Relationship Id="rId1" Type="http://schemas.openxmlformats.org/officeDocument/2006/relationships/slideLayout" Target="../slideLayouts/slideLayout3.xml"/></Relationships>
</file>

<file path=ppt/slides/_rels/slide1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7.png"/><Relationship Id="rId1" Type="http://schemas.openxmlformats.org/officeDocument/2006/relationships/slideLayout" Target="../slideLayouts/slideLayout3.xml"/></Relationships>
</file>

<file path=ppt/slides/_rels/slide1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8.png"/><Relationship Id="rId1" Type="http://schemas.openxmlformats.org/officeDocument/2006/relationships/slideLayout" Target="../slideLayouts/slideLayout3.xml"/></Relationships>
</file>

<file path=ppt/slides/_rels/slide1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9.png"/><Relationship Id="rId1" Type="http://schemas.openxmlformats.org/officeDocument/2006/relationships/slideLayout" Target="../slideLayouts/slideLayout3.xml"/></Relationships>
</file>

<file path=ppt/slides/_rels/slide1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0.png"/><Relationship Id="rId1" Type="http://schemas.openxmlformats.org/officeDocument/2006/relationships/slideLayout" Target="../slideLayouts/slideLayout3.xml"/></Relationships>
</file>

<file path=ppt/slides/_rels/slide1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1.png"/><Relationship Id="rId1" Type="http://schemas.openxmlformats.org/officeDocument/2006/relationships/slideLayout" Target="../slideLayouts/slideLayout3.xml"/></Relationships>
</file>

<file path=ppt/slides/_rels/slide1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2.png"/><Relationship Id="rId1" Type="http://schemas.openxmlformats.org/officeDocument/2006/relationships/slideLayout" Target="../slideLayouts/slideLayout3.xml"/></Relationships>
</file>

<file path=ppt/slides/_rels/slide1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3.png"/><Relationship Id="rId1" Type="http://schemas.openxmlformats.org/officeDocument/2006/relationships/slideLayout" Target="../slideLayouts/slideLayout3.xml"/></Relationships>
</file>

<file path=ppt/slides/_rels/slide1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4.png"/><Relationship Id="rId1" Type="http://schemas.openxmlformats.org/officeDocument/2006/relationships/slideLayout" Target="../slideLayouts/slideLayout3.xml"/></Relationships>
</file>

<file path=ppt/slides/_rels/slide1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5.png"/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3.xml"/></Relationships>
</file>

<file path=ppt/slides/_rels/slide1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6.png"/><Relationship Id="rId1" Type="http://schemas.openxmlformats.org/officeDocument/2006/relationships/slideLayout" Target="../slideLayouts/slideLayout3.xml"/></Relationships>
</file>

<file path=ppt/slides/_rels/slide1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7.png"/><Relationship Id="rId1" Type="http://schemas.openxmlformats.org/officeDocument/2006/relationships/slideLayout" Target="../slideLayouts/slideLayout3.xml"/></Relationships>
</file>

<file path=ppt/slides/_rels/slide1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8.png"/><Relationship Id="rId1" Type="http://schemas.openxmlformats.org/officeDocument/2006/relationships/slideLayout" Target="../slideLayouts/slideLayout3.xml"/></Relationships>
</file>

<file path=ppt/slides/_rels/slide1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9.png"/><Relationship Id="rId1" Type="http://schemas.openxmlformats.org/officeDocument/2006/relationships/slideLayout" Target="../slideLayouts/slideLayout3.xml"/></Relationships>
</file>

<file path=ppt/slides/_rels/slide1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0.png"/><Relationship Id="rId1" Type="http://schemas.openxmlformats.org/officeDocument/2006/relationships/slideLayout" Target="../slideLayouts/slideLayout3.xml"/></Relationships>
</file>

<file path=ppt/slides/_rels/slide1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1.png"/><Relationship Id="rId1" Type="http://schemas.openxmlformats.org/officeDocument/2006/relationships/slideLayout" Target="../slideLayouts/slideLayout3.xml"/></Relationships>
</file>

<file path=ppt/slides/_rels/slide1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2.png"/><Relationship Id="rId1" Type="http://schemas.openxmlformats.org/officeDocument/2006/relationships/slideLayout" Target="../slideLayouts/slideLayout3.xml"/></Relationships>
</file>

<file path=ppt/slides/_rels/slide1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3.png"/><Relationship Id="rId1" Type="http://schemas.openxmlformats.org/officeDocument/2006/relationships/slideLayout" Target="../slideLayouts/slideLayout3.xml"/></Relationships>
</file>

<file path=ppt/slides/_rels/slide1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4.png"/><Relationship Id="rId1" Type="http://schemas.openxmlformats.org/officeDocument/2006/relationships/slideLayout" Target="../slideLayouts/slideLayout3.xml"/></Relationships>
</file>

<file path=ppt/slides/_rels/slide1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5.png"/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/Relationships>
</file>

<file path=ppt/slides/_rels/slide1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6.png"/><Relationship Id="rId1" Type="http://schemas.openxmlformats.org/officeDocument/2006/relationships/slideLayout" Target="../slideLayouts/slideLayout3.xml"/></Relationships>
</file>

<file path=ppt/slides/_rels/slide1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7.png"/><Relationship Id="rId1" Type="http://schemas.openxmlformats.org/officeDocument/2006/relationships/slideLayout" Target="../slideLayouts/slideLayout3.xml"/></Relationships>
</file>

<file path=ppt/slides/_rels/slide1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8.png"/><Relationship Id="rId1" Type="http://schemas.openxmlformats.org/officeDocument/2006/relationships/slideLayout" Target="../slideLayouts/slideLayout3.xml"/></Relationships>
</file>

<file path=ppt/slides/_rels/slide1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9.png"/><Relationship Id="rId1" Type="http://schemas.openxmlformats.org/officeDocument/2006/relationships/slideLayout" Target="../slideLayouts/slideLayout3.xml"/></Relationships>
</file>

<file path=ppt/slides/_rels/slide1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0.png"/><Relationship Id="rId1" Type="http://schemas.openxmlformats.org/officeDocument/2006/relationships/slideLayout" Target="../slideLayouts/slideLayout3.xml"/></Relationships>
</file>

<file path=ppt/slides/_rels/slide1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1.png"/><Relationship Id="rId1" Type="http://schemas.openxmlformats.org/officeDocument/2006/relationships/slideLayout" Target="../slideLayouts/slideLayout3.xml"/></Relationships>
</file>

<file path=ppt/slides/_rels/slide1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2.png"/><Relationship Id="rId1" Type="http://schemas.openxmlformats.org/officeDocument/2006/relationships/slideLayout" Target="../slideLayouts/slideLayout3.xml"/></Relationships>
</file>

<file path=ppt/slides/_rels/slide1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3.png"/><Relationship Id="rId1" Type="http://schemas.openxmlformats.org/officeDocument/2006/relationships/slideLayout" Target="../slideLayouts/slideLayout3.xml"/></Relationships>
</file>

<file path=ppt/slides/_rels/slide1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4.png"/><Relationship Id="rId1" Type="http://schemas.openxmlformats.org/officeDocument/2006/relationships/slideLayout" Target="../slideLayouts/slideLayout3.xml"/></Relationships>
</file>

<file path=ppt/slides/_rels/slide1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5.png"/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/Relationships>
</file>

<file path=ppt/slides/_rels/slide1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6.png"/><Relationship Id="rId1" Type="http://schemas.openxmlformats.org/officeDocument/2006/relationships/slideLayout" Target="../slideLayouts/slideLayout3.xml"/></Relationships>
</file>

<file path=ppt/slides/_rels/slide1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7.png"/><Relationship Id="rId1" Type="http://schemas.openxmlformats.org/officeDocument/2006/relationships/slideLayout" Target="../slideLayouts/slideLayout3.xml"/></Relationships>
</file>

<file path=ppt/slides/_rels/slide1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8.png"/><Relationship Id="rId1" Type="http://schemas.openxmlformats.org/officeDocument/2006/relationships/slideLayout" Target="../slideLayouts/slideLayout3.xml"/></Relationships>
</file>

<file path=ppt/slides/_rels/slide1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9.png"/><Relationship Id="rId1" Type="http://schemas.openxmlformats.org/officeDocument/2006/relationships/slideLayout" Target="../slideLayouts/slideLayout3.xml"/></Relationships>
</file>

<file path=ppt/slides/_rels/slide1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0.png"/><Relationship Id="rId1" Type="http://schemas.openxmlformats.org/officeDocument/2006/relationships/slideLayout" Target="../slideLayouts/slideLayout3.xml"/></Relationships>
</file>

<file path=ppt/slides/_rels/slide1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1.png"/><Relationship Id="rId1" Type="http://schemas.openxmlformats.org/officeDocument/2006/relationships/slideLayout" Target="../slideLayouts/slideLayout3.xml"/></Relationships>
</file>

<file path=ppt/slides/_rels/slide1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2.png"/><Relationship Id="rId1" Type="http://schemas.openxmlformats.org/officeDocument/2006/relationships/slideLayout" Target="../slideLayouts/slideLayout3.xml"/></Relationships>
</file>

<file path=ppt/slides/_rels/slide1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3.png"/><Relationship Id="rId1" Type="http://schemas.openxmlformats.org/officeDocument/2006/relationships/slideLayout" Target="../slideLayouts/slideLayout3.xml"/></Relationships>
</file>

<file path=ppt/slides/_rels/slide1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4.png"/><Relationship Id="rId1" Type="http://schemas.openxmlformats.org/officeDocument/2006/relationships/slideLayout" Target="../slideLayouts/slideLayout3.xml"/></Relationships>
</file>

<file path=ppt/slides/_rels/slide1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5.png"/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3.xml"/></Relationships>
</file>

<file path=ppt/slides/_rels/slide1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6.png"/><Relationship Id="rId1" Type="http://schemas.openxmlformats.org/officeDocument/2006/relationships/slideLayout" Target="../slideLayouts/slideLayout3.xml"/></Relationships>
</file>

<file path=ppt/slides/_rels/slide1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7.png"/><Relationship Id="rId1" Type="http://schemas.openxmlformats.org/officeDocument/2006/relationships/slideLayout" Target="../slideLayouts/slideLayout3.xml"/></Relationships>
</file>

<file path=ppt/slides/_rels/slide1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8.png"/><Relationship Id="rId1" Type="http://schemas.openxmlformats.org/officeDocument/2006/relationships/slideLayout" Target="../slideLayouts/slideLayout3.xml"/></Relationships>
</file>

<file path=ppt/slides/_rels/slide1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9.png"/><Relationship Id="rId1" Type="http://schemas.openxmlformats.org/officeDocument/2006/relationships/slideLayout" Target="../slideLayouts/slideLayout3.xml"/></Relationships>
</file>

<file path=ppt/slides/_rels/slide1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0.png"/><Relationship Id="rId1" Type="http://schemas.openxmlformats.org/officeDocument/2006/relationships/slideLayout" Target="../slideLayouts/slideLayout3.xml"/></Relationships>
</file>

<file path=ppt/slides/_rels/slide1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1.png"/><Relationship Id="rId1" Type="http://schemas.openxmlformats.org/officeDocument/2006/relationships/slideLayout" Target="../slideLayouts/slideLayout3.xml"/></Relationships>
</file>

<file path=ppt/slides/_rels/slide1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2.png"/><Relationship Id="rId1" Type="http://schemas.openxmlformats.org/officeDocument/2006/relationships/slideLayout" Target="../slideLayouts/slideLayout3.xml"/></Relationships>
</file>

<file path=ppt/slides/_rels/slide1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3.png"/><Relationship Id="rId1" Type="http://schemas.openxmlformats.org/officeDocument/2006/relationships/slideLayout" Target="../slideLayouts/slideLayout3.xml"/></Relationships>
</file>

<file path=ppt/slides/_rels/slide1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4.png"/><Relationship Id="rId1" Type="http://schemas.openxmlformats.org/officeDocument/2006/relationships/slideLayout" Target="../slideLayouts/slideLayout3.xml"/></Relationships>
</file>

<file path=ppt/slides/_rels/slide1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5.png"/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.xml"/></Relationships>
</file>

<file path=ppt/slides/_rels/slide1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6.png"/><Relationship Id="rId1" Type="http://schemas.openxmlformats.org/officeDocument/2006/relationships/slideLayout" Target="../slideLayouts/slideLayout3.xml"/></Relationships>
</file>

<file path=ppt/slides/_rels/slide1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7.png"/><Relationship Id="rId1" Type="http://schemas.openxmlformats.org/officeDocument/2006/relationships/slideLayout" Target="../slideLayouts/slideLayout3.xml"/></Relationships>
</file>

<file path=ppt/slides/_rels/slide1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8.png"/><Relationship Id="rId1" Type="http://schemas.openxmlformats.org/officeDocument/2006/relationships/slideLayout" Target="../slideLayouts/slideLayout3.xml"/></Relationships>
</file>

<file path=ppt/slides/_rels/slide1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9.png"/><Relationship Id="rId1" Type="http://schemas.openxmlformats.org/officeDocument/2006/relationships/slideLayout" Target="../slideLayouts/slideLayout3.xml"/></Relationships>
</file>

<file path=ppt/slides/_rels/slide1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0.png"/><Relationship Id="rId1" Type="http://schemas.openxmlformats.org/officeDocument/2006/relationships/slideLayout" Target="../slideLayouts/slideLayout3.xml"/></Relationships>
</file>

<file path=ppt/slides/_rels/slide1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1.png"/><Relationship Id="rId1" Type="http://schemas.openxmlformats.org/officeDocument/2006/relationships/slideLayout" Target="../slideLayouts/slideLayout3.xml"/></Relationships>
</file>

<file path=ppt/slides/_rels/slide1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2.png"/><Relationship Id="rId1" Type="http://schemas.openxmlformats.org/officeDocument/2006/relationships/slideLayout" Target="../slideLayouts/slideLayout3.xml"/></Relationships>
</file>

<file path=ppt/slides/_rels/slide1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3.png"/><Relationship Id="rId1" Type="http://schemas.openxmlformats.org/officeDocument/2006/relationships/slideLayout" Target="../slideLayouts/slideLayout3.xml"/></Relationships>
</file>

<file path=ppt/slides/_rels/slide1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4.png"/><Relationship Id="rId1" Type="http://schemas.openxmlformats.org/officeDocument/2006/relationships/slideLayout" Target="../slideLayouts/slideLayout3.xml"/></Relationships>
</file>

<file path=ppt/slides/_rels/slide1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5.png"/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3.xml"/></Relationships>
</file>

<file path=ppt/slides/_rels/slide1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6.png"/><Relationship Id="rId1" Type="http://schemas.openxmlformats.org/officeDocument/2006/relationships/slideLayout" Target="../slideLayouts/slideLayout3.xml"/></Relationships>
</file>

<file path=ppt/slides/_rels/slide1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7.png"/><Relationship Id="rId1" Type="http://schemas.openxmlformats.org/officeDocument/2006/relationships/slideLayout" Target="../slideLayouts/slideLayout3.xml"/></Relationships>
</file>

<file path=ppt/slides/_rels/slide1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8.png"/><Relationship Id="rId1" Type="http://schemas.openxmlformats.org/officeDocument/2006/relationships/slideLayout" Target="../slideLayouts/slideLayout3.xml"/></Relationships>
</file>

<file path=ppt/slides/_rels/slide1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9.png"/><Relationship Id="rId1" Type="http://schemas.openxmlformats.org/officeDocument/2006/relationships/slideLayout" Target="../slideLayouts/slideLayout3.xml"/></Relationships>
</file>

<file path=ppt/slides/_rels/slide1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0.png"/><Relationship Id="rId1" Type="http://schemas.openxmlformats.org/officeDocument/2006/relationships/slideLayout" Target="../slideLayouts/slideLayout3.xml"/></Relationships>
</file>

<file path=ppt/slides/_rels/slide1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1.png"/><Relationship Id="rId1" Type="http://schemas.openxmlformats.org/officeDocument/2006/relationships/slideLayout" Target="../slideLayouts/slideLayout3.xml"/></Relationships>
</file>

<file path=ppt/slides/_rels/slide1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2.png"/><Relationship Id="rId1" Type="http://schemas.openxmlformats.org/officeDocument/2006/relationships/slideLayout" Target="../slideLayouts/slideLayout3.xml"/></Relationships>
</file>

<file path=ppt/slides/_rels/slide1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3.png"/><Relationship Id="rId1" Type="http://schemas.openxmlformats.org/officeDocument/2006/relationships/slideLayout" Target="../slideLayouts/slideLayout3.xml"/></Relationships>
</file>

<file path=ppt/slides/_rels/slide1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4.png"/><Relationship Id="rId1" Type="http://schemas.openxmlformats.org/officeDocument/2006/relationships/slideLayout" Target="../slideLayouts/slideLayout3.xml"/></Relationships>
</file>

<file path=ppt/slides/_rels/slide1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5.png"/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3.xml"/></Relationships>
</file>

<file path=ppt/slides/_rels/slide1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6.png"/><Relationship Id="rId1" Type="http://schemas.openxmlformats.org/officeDocument/2006/relationships/slideLayout" Target="../slideLayouts/slideLayout3.xml"/></Relationships>
</file>

<file path=ppt/slides/_rels/slide1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7.png"/><Relationship Id="rId1" Type="http://schemas.openxmlformats.org/officeDocument/2006/relationships/slideLayout" Target="../slideLayouts/slideLayout3.xml"/></Relationships>
</file>

<file path=ppt/slides/_rels/slide1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8.png"/><Relationship Id="rId1" Type="http://schemas.openxmlformats.org/officeDocument/2006/relationships/slideLayout" Target="../slideLayouts/slideLayout3.xml"/></Relationships>
</file>

<file path=ppt/slides/_rels/slide1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9.png"/><Relationship Id="rId1" Type="http://schemas.openxmlformats.org/officeDocument/2006/relationships/slideLayout" Target="../slideLayouts/slideLayout3.xml"/></Relationships>
</file>

<file path=ppt/slides/_rels/slide14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0.png"/><Relationship Id="rId1" Type="http://schemas.openxmlformats.org/officeDocument/2006/relationships/slideLayout" Target="../slideLayouts/slideLayout3.xml"/></Relationships>
</file>

<file path=ppt/slides/_rels/slide1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1.png"/><Relationship Id="rId1" Type="http://schemas.openxmlformats.org/officeDocument/2006/relationships/slideLayout" Target="../slideLayouts/slideLayout3.xml"/></Relationships>
</file>

<file path=ppt/slides/_rels/slide14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2.png"/><Relationship Id="rId1" Type="http://schemas.openxmlformats.org/officeDocument/2006/relationships/slideLayout" Target="../slideLayouts/slideLayout3.xml"/></Relationships>
</file>

<file path=ppt/slides/_rels/slide1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3.png"/><Relationship Id="rId1" Type="http://schemas.openxmlformats.org/officeDocument/2006/relationships/slideLayout" Target="../slideLayouts/slideLayout3.xml"/></Relationships>
</file>

<file path=ppt/slides/_rels/slide1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4.png"/><Relationship Id="rId1" Type="http://schemas.openxmlformats.org/officeDocument/2006/relationships/slideLayout" Target="../slideLayouts/slideLayout3.xml"/></Relationships>
</file>

<file path=ppt/slides/_rels/slide1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.xml"/></Relationships>
</file>

<file path=ppt/slides/_rels/slide1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6.png"/><Relationship Id="rId1" Type="http://schemas.openxmlformats.org/officeDocument/2006/relationships/slideLayout" Target="../slideLayouts/slideLayout3.xml"/></Relationships>
</file>

<file path=ppt/slides/_rels/slide1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7.png"/><Relationship Id="rId1" Type="http://schemas.openxmlformats.org/officeDocument/2006/relationships/slideLayout" Target="../slideLayouts/slideLayout3.xml"/></Relationships>
</file>

<file path=ppt/slides/_rels/slide15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8.png"/><Relationship Id="rId1" Type="http://schemas.openxmlformats.org/officeDocument/2006/relationships/slideLayout" Target="../slideLayouts/slideLayout3.xml"/></Relationships>
</file>

<file path=ppt/slides/_rels/slide15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9.png"/><Relationship Id="rId1" Type="http://schemas.openxmlformats.org/officeDocument/2006/relationships/slideLayout" Target="../slideLayouts/slideLayout3.xml"/></Relationships>
</file>

<file path=ppt/slides/_rels/slide1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0.png"/><Relationship Id="rId1" Type="http://schemas.openxmlformats.org/officeDocument/2006/relationships/slideLayout" Target="../slideLayouts/slideLayout3.xml"/></Relationships>
</file>

<file path=ppt/slides/_rels/slide15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1.png"/><Relationship Id="rId1" Type="http://schemas.openxmlformats.org/officeDocument/2006/relationships/slideLayout" Target="../slideLayouts/slideLayout3.xml"/></Relationships>
</file>

<file path=ppt/slides/_rels/slide15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2.png"/><Relationship Id="rId1" Type="http://schemas.openxmlformats.org/officeDocument/2006/relationships/slideLayout" Target="../slideLayouts/slideLayout3.xml"/></Relationships>
</file>

<file path=ppt/slides/_rels/slide15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3.png"/><Relationship Id="rId1" Type="http://schemas.openxmlformats.org/officeDocument/2006/relationships/slideLayout" Target="../slideLayouts/slideLayout3.xml"/></Relationships>
</file>

<file path=ppt/slides/_rels/slide1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4.png"/><Relationship Id="rId1" Type="http://schemas.openxmlformats.org/officeDocument/2006/relationships/slideLayout" Target="../slideLayouts/slideLayout3.xml"/></Relationships>
</file>

<file path=ppt/slides/_rels/slide15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5.png"/><Relationship Id="rId1" Type="http://schemas.openxmlformats.org/officeDocument/2006/relationships/slideLayout" Target="../slideLayouts/slideLayout3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.xml"/></Relationships>
</file>

<file path=ppt/slides/_rels/slide1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6.png"/><Relationship Id="rId1" Type="http://schemas.openxmlformats.org/officeDocument/2006/relationships/slideLayout" Target="../slideLayouts/slideLayout3.xml"/></Relationships>
</file>

<file path=ppt/slides/_rels/slide1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7.png"/><Relationship Id="rId1" Type="http://schemas.openxmlformats.org/officeDocument/2006/relationships/slideLayout" Target="../slideLayouts/slideLayout3.xml"/></Relationships>
</file>

<file path=ppt/slides/_rels/slide15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8.png"/><Relationship Id="rId1" Type="http://schemas.openxmlformats.org/officeDocument/2006/relationships/slideLayout" Target="../slideLayouts/slideLayout3.xml"/></Relationships>
</file>

<file path=ppt/slides/_rels/slide15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9.png"/><Relationship Id="rId1" Type="http://schemas.openxmlformats.org/officeDocument/2006/relationships/slideLayout" Target="../slideLayouts/slideLayout3.xml"/></Relationships>
</file>

<file path=ppt/slides/_rels/slide15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0.png"/><Relationship Id="rId1" Type="http://schemas.openxmlformats.org/officeDocument/2006/relationships/slideLayout" Target="../slideLayouts/slideLayout3.xml"/></Relationships>
</file>

<file path=ppt/slides/_rels/slide15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1.png"/><Relationship Id="rId1" Type="http://schemas.openxmlformats.org/officeDocument/2006/relationships/slideLayout" Target="../slideLayouts/slideLayout3.xml"/></Relationships>
</file>

<file path=ppt/slides/_rels/slide15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2.png"/><Relationship Id="rId1" Type="http://schemas.openxmlformats.org/officeDocument/2006/relationships/slideLayout" Target="../slideLayouts/slideLayout3.xml"/></Relationships>
</file>

<file path=ppt/slides/_rels/slide15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3.png"/><Relationship Id="rId1" Type="http://schemas.openxmlformats.org/officeDocument/2006/relationships/slideLayout" Target="../slideLayouts/slideLayout3.xml"/></Relationships>
</file>

<file path=ppt/slides/_rels/slide15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4.png"/><Relationship Id="rId1" Type="http://schemas.openxmlformats.org/officeDocument/2006/relationships/slideLayout" Target="../slideLayouts/slideLayout3.xml"/></Relationships>
</file>

<file path=ppt/slides/_rels/slide15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5.png"/><Relationship Id="rId1" Type="http://schemas.openxmlformats.org/officeDocument/2006/relationships/slideLayout" Target="../slideLayouts/slideLayout3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.xml"/></Relationships>
</file>

<file path=ppt/slides/_rels/slide15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6.png"/><Relationship Id="rId1" Type="http://schemas.openxmlformats.org/officeDocument/2006/relationships/slideLayout" Target="../slideLayouts/slideLayout3.xml"/></Relationships>
</file>

<file path=ppt/slides/_rels/slide15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7.png"/><Relationship Id="rId1" Type="http://schemas.openxmlformats.org/officeDocument/2006/relationships/slideLayout" Target="../slideLayouts/slideLayout3.xml"/></Relationships>
</file>

<file path=ppt/slides/_rels/slide1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8.png"/><Relationship Id="rId1" Type="http://schemas.openxmlformats.org/officeDocument/2006/relationships/slideLayout" Target="../slideLayouts/slideLayout3.xml"/></Relationships>
</file>

<file path=ppt/slides/_rels/slide15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9.png"/><Relationship Id="rId1" Type="http://schemas.openxmlformats.org/officeDocument/2006/relationships/slideLayout" Target="../slideLayouts/slideLayout3.xml"/></Relationships>
</file>

<file path=ppt/slides/_rels/slide15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0.png"/><Relationship Id="rId1" Type="http://schemas.openxmlformats.org/officeDocument/2006/relationships/slideLayout" Target="../slideLayouts/slideLayout3.xml"/></Relationships>
</file>

<file path=ppt/slides/_rels/slide15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1.png"/><Relationship Id="rId1" Type="http://schemas.openxmlformats.org/officeDocument/2006/relationships/slideLayout" Target="../slideLayouts/slideLayout3.xml"/></Relationships>
</file>

<file path=ppt/slides/_rels/slide1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2.png"/><Relationship Id="rId1" Type="http://schemas.openxmlformats.org/officeDocument/2006/relationships/slideLayout" Target="../slideLayouts/slideLayout3.xml"/></Relationships>
</file>

<file path=ppt/slides/_rels/slide1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3.png"/><Relationship Id="rId1" Type="http://schemas.openxmlformats.org/officeDocument/2006/relationships/slideLayout" Target="../slideLayouts/slideLayout3.xml"/></Relationships>
</file>

<file path=ppt/slides/_rels/slide15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4.png"/><Relationship Id="rId1" Type="http://schemas.openxmlformats.org/officeDocument/2006/relationships/slideLayout" Target="../slideLayouts/slideLayout3.xml"/></Relationships>
</file>

<file path=ppt/slides/_rels/slide1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5.png"/><Relationship Id="rId1" Type="http://schemas.openxmlformats.org/officeDocument/2006/relationships/slideLayout" Target="../slideLayouts/slideLayout3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.xml"/></Relationships>
</file>

<file path=ppt/slides/_rels/slide1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6.png"/><Relationship Id="rId1" Type="http://schemas.openxmlformats.org/officeDocument/2006/relationships/slideLayout" Target="../slideLayouts/slideLayout3.xml"/></Relationships>
</file>

<file path=ppt/slides/_rels/slide1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7.png"/><Relationship Id="rId1" Type="http://schemas.openxmlformats.org/officeDocument/2006/relationships/slideLayout" Target="../slideLayouts/slideLayout3.xml"/></Relationships>
</file>

<file path=ppt/slides/_rels/slide1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8.png"/><Relationship Id="rId1" Type="http://schemas.openxmlformats.org/officeDocument/2006/relationships/slideLayout" Target="../slideLayouts/slideLayout3.xml"/></Relationships>
</file>

<file path=ppt/slides/_rels/slide1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9.png"/><Relationship Id="rId1" Type="http://schemas.openxmlformats.org/officeDocument/2006/relationships/slideLayout" Target="../slideLayouts/slideLayout3.xml"/></Relationships>
</file>

<file path=ppt/slides/_rels/slide1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0.png"/><Relationship Id="rId1" Type="http://schemas.openxmlformats.org/officeDocument/2006/relationships/slideLayout" Target="../slideLayouts/slideLayout3.xml"/></Relationships>
</file>

<file path=ppt/slides/_rels/slide1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1.png"/><Relationship Id="rId1" Type="http://schemas.openxmlformats.org/officeDocument/2006/relationships/slideLayout" Target="../slideLayouts/slideLayout3.xml"/></Relationships>
</file>

<file path=ppt/slides/_rels/slide1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2.png"/><Relationship Id="rId1" Type="http://schemas.openxmlformats.org/officeDocument/2006/relationships/slideLayout" Target="../slideLayouts/slideLayout3.xml"/></Relationships>
</file>

<file path=ppt/slides/_rels/slide1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3.png"/><Relationship Id="rId1" Type="http://schemas.openxmlformats.org/officeDocument/2006/relationships/slideLayout" Target="../slideLayouts/slideLayout3.xml"/></Relationships>
</file>

<file path=ppt/slides/_rels/slide1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4.png"/><Relationship Id="rId1" Type="http://schemas.openxmlformats.org/officeDocument/2006/relationships/slideLayout" Target="../slideLayouts/slideLayout3.xml"/></Relationships>
</file>

<file path=ppt/slides/_rels/slide1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5.png"/><Relationship Id="rId1" Type="http://schemas.openxmlformats.org/officeDocument/2006/relationships/slideLayout" Target="../slideLayouts/slideLayout3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3.xml"/></Relationships>
</file>

<file path=ppt/slides/_rels/slide1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6.png"/><Relationship Id="rId1" Type="http://schemas.openxmlformats.org/officeDocument/2006/relationships/slideLayout" Target="../slideLayouts/slideLayout3.xml"/></Relationships>
</file>

<file path=ppt/slides/_rels/slide1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7.png"/><Relationship Id="rId1" Type="http://schemas.openxmlformats.org/officeDocument/2006/relationships/slideLayout" Target="../slideLayouts/slideLayout3.xml"/></Relationships>
</file>

<file path=ppt/slides/_rels/slide1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8.png"/><Relationship Id="rId1" Type="http://schemas.openxmlformats.org/officeDocument/2006/relationships/slideLayout" Target="../slideLayouts/slideLayout3.xml"/></Relationships>
</file>

<file path=ppt/slides/_rels/slide1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9.png"/><Relationship Id="rId1" Type="http://schemas.openxmlformats.org/officeDocument/2006/relationships/slideLayout" Target="../slideLayouts/slideLayout3.xml"/></Relationships>
</file>

<file path=ppt/slides/_rels/slide1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0.png"/><Relationship Id="rId1" Type="http://schemas.openxmlformats.org/officeDocument/2006/relationships/slideLayout" Target="../slideLayouts/slideLayout3.xml"/></Relationships>
</file>

<file path=ppt/slides/_rels/slide15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1.png"/><Relationship Id="rId1" Type="http://schemas.openxmlformats.org/officeDocument/2006/relationships/slideLayout" Target="../slideLayouts/slideLayout3.xml"/></Relationships>
</file>

<file path=ppt/slides/_rels/slide15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2.png"/><Relationship Id="rId1" Type="http://schemas.openxmlformats.org/officeDocument/2006/relationships/slideLayout" Target="../slideLayouts/slideLayout3.xml"/></Relationships>
</file>

<file path=ppt/slides/_rels/slide1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3.png"/><Relationship Id="rId1" Type="http://schemas.openxmlformats.org/officeDocument/2006/relationships/slideLayout" Target="../slideLayouts/slideLayout3.xml"/></Relationships>
</file>

<file path=ppt/slides/_rels/slide15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4.png"/><Relationship Id="rId1" Type="http://schemas.openxmlformats.org/officeDocument/2006/relationships/slideLayout" Target="../slideLayouts/slideLayout3.xml"/></Relationships>
</file>

<file path=ppt/slides/_rels/slide15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5.png"/><Relationship Id="rId1" Type="http://schemas.openxmlformats.org/officeDocument/2006/relationships/slideLayout" Target="../slideLayouts/slideLayout3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3.xml"/></Relationships>
</file>

<file path=ppt/slides/_rels/slide15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6.png"/><Relationship Id="rId1" Type="http://schemas.openxmlformats.org/officeDocument/2006/relationships/slideLayout" Target="../slideLayouts/slideLayout3.xml"/></Relationships>
</file>

<file path=ppt/slides/_rels/slide15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7.png"/><Relationship Id="rId1" Type="http://schemas.openxmlformats.org/officeDocument/2006/relationships/slideLayout" Target="../slideLayouts/slideLayout3.xml"/></Relationships>
</file>

<file path=ppt/slides/_rels/slide1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8.png"/><Relationship Id="rId1" Type="http://schemas.openxmlformats.org/officeDocument/2006/relationships/slideLayout" Target="../slideLayouts/slideLayout3.xml"/></Relationships>
</file>

<file path=ppt/slides/_rels/slide15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9.png"/><Relationship Id="rId1" Type="http://schemas.openxmlformats.org/officeDocument/2006/relationships/slideLayout" Target="../slideLayouts/slideLayout3.xml"/></Relationships>
</file>

<file path=ppt/slides/_rels/slide15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0.png"/><Relationship Id="rId1" Type="http://schemas.openxmlformats.org/officeDocument/2006/relationships/slideLayout" Target="../slideLayouts/slideLayout3.xml"/></Relationships>
</file>

<file path=ppt/slides/_rels/slide15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1.png"/><Relationship Id="rId1" Type="http://schemas.openxmlformats.org/officeDocument/2006/relationships/slideLayout" Target="../slideLayouts/slideLayout3.xml"/></Relationships>
</file>

<file path=ppt/slides/_rels/slide15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2.png"/><Relationship Id="rId1" Type="http://schemas.openxmlformats.org/officeDocument/2006/relationships/slideLayout" Target="../slideLayouts/slideLayout3.xml"/></Relationships>
</file>

<file path=ppt/slides/_rels/slide1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3.png"/><Relationship Id="rId1" Type="http://schemas.openxmlformats.org/officeDocument/2006/relationships/slideLayout" Target="../slideLayouts/slideLayout3.xml"/></Relationships>
</file>

<file path=ppt/slides/_rels/slide15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4.png"/><Relationship Id="rId1" Type="http://schemas.openxmlformats.org/officeDocument/2006/relationships/slideLayout" Target="../slideLayouts/slideLayout3.xml"/></Relationships>
</file>

<file path=ppt/slides/_rels/slide15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5.png"/><Relationship Id="rId1" Type="http://schemas.openxmlformats.org/officeDocument/2006/relationships/slideLayout" Target="../slideLayouts/slideLayout3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3.xml"/></Relationships>
</file>

<file path=ppt/slides/_rels/slide15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6.png"/><Relationship Id="rId1" Type="http://schemas.openxmlformats.org/officeDocument/2006/relationships/slideLayout" Target="../slideLayouts/slideLayout3.xml"/></Relationships>
</file>

<file path=ppt/slides/_rels/slide1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7.png"/><Relationship Id="rId1" Type="http://schemas.openxmlformats.org/officeDocument/2006/relationships/slideLayout" Target="../slideLayouts/slideLayout3.xml"/></Relationships>
</file>

<file path=ppt/slides/_rels/slide1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8.png"/><Relationship Id="rId1" Type="http://schemas.openxmlformats.org/officeDocument/2006/relationships/slideLayout" Target="../slideLayouts/slideLayout3.xml"/></Relationships>
</file>

<file path=ppt/slides/_rels/slide1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9.png"/><Relationship Id="rId1" Type="http://schemas.openxmlformats.org/officeDocument/2006/relationships/slideLayout" Target="../slideLayouts/slideLayout3.xml"/></Relationships>
</file>

<file path=ppt/slides/_rels/slide15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0.png"/><Relationship Id="rId1" Type="http://schemas.openxmlformats.org/officeDocument/2006/relationships/slideLayout" Target="../slideLayouts/slideLayout3.xml"/></Relationships>
</file>

<file path=ppt/slides/_rels/slide15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1.png"/><Relationship Id="rId1" Type="http://schemas.openxmlformats.org/officeDocument/2006/relationships/slideLayout" Target="../slideLayouts/slideLayout3.xml"/></Relationships>
</file>

<file path=ppt/slides/_rels/slide15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2.png"/><Relationship Id="rId1" Type="http://schemas.openxmlformats.org/officeDocument/2006/relationships/slideLayout" Target="../slideLayouts/slideLayout3.xml"/></Relationships>
</file>

<file path=ppt/slides/_rels/slide15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3.png"/><Relationship Id="rId1" Type="http://schemas.openxmlformats.org/officeDocument/2006/relationships/slideLayout" Target="../slideLayouts/slideLayout3.xml"/></Relationships>
</file>

<file path=ppt/slides/_rels/slide15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4.png"/><Relationship Id="rId1" Type="http://schemas.openxmlformats.org/officeDocument/2006/relationships/slideLayout" Target="../slideLayouts/slideLayout3.xml"/></Relationships>
</file>

<file path=ppt/slides/_rels/slide15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5.png"/><Relationship Id="rId1" Type="http://schemas.openxmlformats.org/officeDocument/2006/relationships/slideLayout" Target="../slideLayouts/slideLayout3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3.xml"/></Relationships>
</file>

<file path=ppt/slides/_rels/slide15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6.png"/><Relationship Id="rId1" Type="http://schemas.openxmlformats.org/officeDocument/2006/relationships/slideLayout" Target="../slideLayouts/slideLayout3.xml"/></Relationships>
</file>

<file path=ppt/slides/_rels/slide15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7.png"/><Relationship Id="rId1" Type="http://schemas.openxmlformats.org/officeDocument/2006/relationships/slideLayout" Target="../slideLayouts/slideLayout3.xml"/></Relationships>
</file>

<file path=ppt/slides/_rels/slide15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8.png"/><Relationship Id="rId1" Type="http://schemas.openxmlformats.org/officeDocument/2006/relationships/slideLayout" Target="../slideLayouts/slideLayout3.xml"/></Relationships>
</file>

<file path=ppt/slides/_rels/slide15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9.png"/><Relationship Id="rId1" Type="http://schemas.openxmlformats.org/officeDocument/2006/relationships/slideLayout" Target="../slideLayouts/slideLayout3.xml"/></Relationships>
</file>

<file path=ppt/slides/_rels/slide15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0.png"/><Relationship Id="rId1" Type="http://schemas.openxmlformats.org/officeDocument/2006/relationships/slideLayout" Target="../slideLayouts/slideLayout3.xml"/></Relationships>
</file>

<file path=ppt/slides/_rels/slide15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1.png"/><Relationship Id="rId1" Type="http://schemas.openxmlformats.org/officeDocument/2006/relationships/slideLayout" Target="../slideLayouts/slideLayout3.xml"/></Relationships>
</file>

<file path=ppt/slides/_rels/slide15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2.png"/><Relationship Id="rId1" Type="http://schemas.openxmlformats.org/officeDocument/2006/relationships/slideLayout" Target="../slideLayouts/slideLayout3.xml"/></Relationships>
</file>

<file path=ppt/slides/_rels/slide15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3.png"/><Relationship Id="rId1" Type="http://schemas.openxmlformats.org/officeDocument/2006/relationships/slideLayout" Target="../slideLayouts/slideLayout3.xml"/></Relationships>
</file>

<file path=ppt/slides/_rels/slide1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4.png"/><Relationship Id="rId1" Type="http://schemas.openxmlformats.org/officeDocument/2006/relationships/slideLayout" Target="../slideLayouts/slideLayout3.xml"/></Relationships>
</file>

<file path=ppt/slides/_rels/slide1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5.png"/><Relationship Id="rId1" Type="http://schemas.openxmlformats.org/officeDocument/2006/relationships/slideLayout" Target="../slideLayouts/slideLayout3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3.xml"/></Relationships>
</file>

<file path=ppt/slides/_rels/slide1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6.png"/><Relationship Id="rId1" Type="http://schemas.openxmlformats.org/officeDocument/2006/relationships/slideLayout" Target="../slideLayouts/slideLayout3.xml"/></Relationships>
</file>

<file path=ppt/slides/_rels/slide1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7.png"/><Relationship Id="rId1" Type="http://schemas.openxmlformats.org/officeDocument/2006/relationships/slideLayout" Target="../slideLayouts/slideLayout3.xml"/></Relationships>
</file>

<file path=ppt/slides/_rels/slide15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8.png"/><Relationship Id="rId1" Type="http://schemas.openxmlformats.org/officeDocument/2006/relationships/slideLayout" Target="../slideLayouts/slideLayout3.xml"/></Relationships>
</file>

<file path=ppt/slides/_rels/slide15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9.png"/><Relationship Id="rId1" Type="http://schemas.openxmlformats.org/officeDocument/2006/relationships/slideLayout" Target="../slideLayouts/slideLayout3.xml"/></Relationships>
</file>

<file path=ppt/slides/_rels/slide15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0.png"/><Relationship Id="rId1" Type="http://schemas.openxmlformats.org/officeDocument/2006/relationships/slideLayout" Target="../slideLayouts/slideLayout3.xml"/></Relationships>
</file>

<file path=ppt/slides/_rels/slide15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1.png"/><Relationship Id="rId1" Type="http://schemas.openxmlformats.org/officeDocument/2006/relationships/slideLayout" Target="../slideLayouts/slideLayout3.xml"/></Relationships>
</file>

<file path=ppt/slides/_rels/slide15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2.png"/><Relationship Id="rId1" Type="http://schemas.openxmlformats.org/officeDocument/2006/relationships/slideLayout" Target="../slideLayouts/slideLayout3.xml"/></Relationships>
</file>

<file path=ppt/slides/_rels/slide15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3.png"/><Relationship Id="rId1" Type="http://schemas.openxmlformats.org/officeDocument/2006/relationships/slideLayout" Target="../slideLayouts/slideLayout3.xml"/></Relationships>
</file>

<file path=ppt/slides/_rels/slide15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4.png"/><Relationship Id="rId1" Type="http://schemas.openxmlformats.org/officeDocument/2006/relationships/slideLayout" Target="../slideLayouts/slideLayout3.xml"/></Relationships>
</file>

<file path=ppt/slides/_rels/slide15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5.png"/><Relationship Id="rId1" Type="http://schemas.openxmlformats.org/officeDocument/2006/relationships/slideLayout" Target="../slideLayouts/slideLayout3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3.xml"/></Relationships>
</file>

<file path=ppt/slides/_rels/slide15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6.png"/><Relationship Id="rId1" Type="http://schemas.openxmlformats.org/officeDocument/2006/relationships/slideLayout" Target="../slideLayouts/slideLayout3.xml"/></Relationships>
</file>

<file path=ppt/slides/_rels/slide15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7.png"/><Relationship Id="rId1" Type="http://schemas.openxmlformats.org/officeDocument/2006/relationships/slideLayout" Target="../slideLayouts/slideLayout3.xml"/></Relationships>
</file>

<file path=ppt/slides/_rels/slide15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8.png"/><Relationship Id="rId1" Type="http://schemas.openxmlformats.org/officeDocument/2006/relationships/slideLayout" Target="../slideLayouts/slideLayout3.xml"/></Relationships>
</file>

<file path=ppt/slides/_rels/slide15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9.png"/><Relationship Id="rId1" Type="http://schemas.openxmlformats.org/officeDocument/2006/relationships/slideLayout" Target="../slideLayouts/slideLayout3.xml"/></Relationships>
</file>

<file path=ppt/slides/_rels/slide15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0.png"/><Relationship Id="rId1" Type="http://schemas.openxmlformats.org/officeDocument/2006/relationships/slideLayout" Target="../slideLayouts/slideLayout3.xml"/></Relationships>
</file>

<file path=ppt/slides/_rels/slide15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1.png"/><Relationship Id="rId1" Type="http://schemas.openxmlformats.org/officeDocument/2006/relationships/slideLayout" Target="../slideLayouts/slideLayout3.xml"/></Relationships>
</file>

<file path=ppt/slides/_rels/slide15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2.png"/><Relationship Id="rId1" Type="http://schemas.openxmlformats.org/officeDocument/2006/relationships/slideLayout" Target="../slideLayouts/slideLayout3.xml"/></Relationships>
</file>

<file path=ppt/slides/_rels/slide15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3.png"/><Relationship Id="rId1" Type="http://schemas.openxmlformats.org/officeDocument/2006/relationships/slideLayout" Target="../slideLayouts/slideLayout3.xml"/></Relationships>
</file>

<file path=ppt/slides/_rels/slide15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4.png"/><Relationship Id="rId1" Type="http://schemas.openxmlformats.org/officeDocument/2006/relationships/slideLayout" Target="../slideLayouts/slideLayout3.xml"/></Relationships>
</file>

<file path=ppt/slides/_rels/slide15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3.xml"/></Relationships>
</file>

<file path=ppt/slides/_rels/slide16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6.png"/><Relationship Id="rId1" Type="http://schemas.openxmlformats.org/officeDocument/2006/relationships/slideLayout" Target="../slideLayouts/slideLayout3.xml"/></Relationships>
</file>

<file path=ppt/slides/_rels/slide16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7.png"/><Relationship Id="rId1" Type="http://schemas.openxmlformats.org/officeDocument/2006/relationships/slideLayout" Target="../slideLayouts/slideLayout3.xml"/></Relationships>
</file>

<file path=ppt/slides/_rels/slide16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8.png"/><Relationship Id="rId1" Type="http://schemas.openxmlformats.org/officeDocument/2006/relationships/slideLayout" Target="../slideLayouts/slideLayout3.xml"/></Relationships>
</file>

<file path=ppt/slides/_rels/slide16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9.png"/><Relationship Id="rId1" Type="http://schemas.openxmlformats.org/officeDocument/2006/relationships/slideLayout" Target="../slideLayouts/slideLayout3.xml"/></Relationships>
</file>

<file path=ppt/slides/_rels/slide16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0.png"/><Relationship Id="rId1" Type="http://schemas.openxmlformats.org/officeDocument/2006/relationships/slideLayout" Target="../slideLayouts/slideLayout3.xml"/></Relationships>
</file>

<file path=ppt/slides/_rels/slide16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1.png"/><Relationship Id="rId1" Type="http://schemas.openxmlformats.org/officeDocument/2006/relationships/slideLayout" Target="../slideLayouts/slideLayout3.xml"/></Relationships>
</file>

<file path=ppt/slides/_rels/slide16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2.png"/><Relationship Id="rId1" Type="http://schemas.openxmlformats.org/officeDocument/2006/relationships/slideLayout" Target="../slideLayouts/slideLayout3.xml"/></Relationships>
</file>

<file path=ppt/slides/_rels/slide1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3.png"/><Relationship Id="rId1" Type="http://schemas.openxmlformats.org/officeDocument/2006/relationships/slideLayout" Target="../slideLayouts/slideLayout3.xml"/></Relationships>
</file>

<file path=ppt/slides/_rels/slide16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4.png"/><Relationship Id="rId1" Type="http://schemas.openxmlformats.org/officeDocument/2006/relationships/slideLayout" Target="../slideLayouts/slideLayout3.xml"/></Relationships>
</file>

<file path=ppt/slides/_rels/slide16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5.png"/><Relationship Id="rId1" Type="http://schemas.openxmlformats.org/officeDocument/2006/relationships/slideLayout" Target="../slideLayouts/slideLayout3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.xml"/></Relationships>
</file>

<file path=ppt/slides/_rels/slide16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6.png"/><Relationship Id="rId1" Type="http://schemas.openxmlformats.org/officeDocument/2006/relationships/slideLayout" Target="../slideLayouts/slideLayout3.xml"/></Relationships>
</file>

<file path=ppt/slides/_rels/slide16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7.png"/><Relationship Id="rId1" Type="http://schemas.openxmlformats.org/officeDocument/2006/relationships/slideLayout" Target="../slideLayouts/slideLayout3.xml"/></Relationships>
</file>

<file path=ppt/slides/_rels/slide16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8.png"/><Relationship Id="rId1" Type="http://schemas.openxmlformats.org/officeDocument/2006/relationships/slideLayout" Target="../slideLayouts/slideLayout3.xml"/></Relationships>
</file>

<file path=ppt/slides/_rels/slide16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9.png"/><Relationship Id="rId1" Type="http://schemas.openxmlformats.org/officeDocument/2006/relationships/slideLayout" Target="../slideLayouts/slideLayout3.xml"/></Relationships>
</file>

<file path=ppt/slides/_rels/slide16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0.png"/><Relationship Id="rId1" Type="http://schemas.openxmlformats.org/officeDocument/2006/relationships/slideLayout" Target="../slideLayouts/slideLayout3.xml"/></Relationships>
</file>

<file path=ppt/slides/_rels/slide16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1.png"/><Relationship Id="rId1" Type="http://schemas.openxmlformats.org/officeDocument/2006/relationships/slideLayout" Target="../slideLayouts/slideLayout3.xml"/></Relationships>
</file>

<file path=ppt/slides/_rels/slide16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2.png"/><Relationship Id="rId1" Type="http://schemas.openxmlformats.org/officeDocument/2006/relationships/slideLayout" Target="../slideLayouts/slideLayout3.xml"/></Relationships>
</file>

<file path=ppt/slides/_rels/slide16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3.png"/><Relationship Id="rId1" Type="http://schemas.openxmlformats.org/officeDocument/2006/relationships/slideLayout" Target="../slideLayouts/slideLayout3.xml"/></Relationships>
</file>

<file path=ppt/slides/_rels/slide16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4.png"/><Relationship Id="rId1" Type="http://schemas.openxmlformats.org/officeDocument/2006/relationships/slideLayout" Target="../slideLayouts/slideLayout3.xml"/></Relationships>
</file>

<file path=ppt/slides/_rels/slide16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5.png"/><Relationship Id="rId1" Type="http://schemas.openxmlformats.org/officeDocument/2006/relationships/slideLayout" Target="../slideLayouts/slideLayout3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.xml"/></Relationships>
</file>

<file path=ppt/slides/_rels/slide16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6.png"/><Relationship Id="rId1" Type="http://schemas.openxmlformats.org/officeDocument/2006/relationships/slideLayout" Target="../slideLayouts/slideLayout3.xml"/></Relationships>
</file>

<file path=ppt/slides/_rels/slide16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7.png"/><Relationship Id="rId1" Type="http://schemas.openxmlformats.org/officeDocument/2006/relationships/slideLayout" Target="../slideLayouts/slideLayout3.xml"/></Relationships>
</file>

<file path=ppt/slides/_rels/slide16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8.png"/><Relationship Id="rId1" Type="http://schemas.openxmlformats.org/officeDocument/2006/relationships/slideLayout" Target="../slideLayouts/slideLayout3.xml"/></Relationships>
</file>

<file path=ppt/slides/_rels/slide16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9.png"/><Relationship Id="rId1" Type="http://schemas.openxmlformats.org/officeDocument/2006/relationships/slideLayout" Target="../slideLayouts/slideLayout3.xml"/></Relationships>
</file>

<file path=ppt/slides/_rels/slide16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0.png"/><Relationship Id="rId1" Type="http://schemas.openxmlformats.org/officeDocument/2006/relationships/slideLayout" Target="../slideLayouts/slideLayout3.xml"/></Relationships>
</file>

<file path=ppt/slides/_rels/slide16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1.png"/><Relationship Id="rId1" Type="http://schemas.openxmlformats.org/officeDocument/2006/relationships/slideLayout" Target="../slideLayouts/slideLayout3.xml"/></Relationships>
</file>

<file path=ppt/slides/_rels/slide16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2.png"/><Relationship Id="rId1" Type="http://schemas.openxmlformats.org/officeDocument/2006/relationships/slideLayout" Target="../slideLayouts/slideLayout3.xml"/></Relationships>
</file>

<file path=ppt/slides/_rels/slide16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3.png"/><Relationship Id="rId1" Type="http://schemas.openxmlformats.org/officeDocument/2006/relationships/slideLayout" Target="../slideLayouts/slideLayout3.xml"/></Relationships>
</file>

<file path=ppt/slides/_rels/slide16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4.png"/><Relationship Id="rId1" Type="http://schemas.openxmlformats.org/officeDocument/2006/relationships/slideLayout" Target="../slideLayouts/slideLayout3.xml"/></Relationships>
</file>

<file path=ppt/slides/_rels/slide16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5.png"/><Relationship Id="rId1" Type="http://schemas.openxmlformats.org/officeDocument/2006/relationships/slideLayout" Target="../slideLayouts/slideLayout3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3.xml"/></Relationships>
</file>

<file path=ppt/slides/_rels/slide16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6.png"/><Relationship Id="rId1" Type="http://schemas.openxmlformats.org/officeDocument/2006/relationships/slideLayout" Target="../slideLayouts/slideLayout3.xml"/></Relationships>
</file>

<file path=ppt/slides/_rels/slide16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7.png"/><Relationship Id="rId1" Type="http://schemas.openxmlformats.org/officeDocument/2006/relationships/slideLayout" Target="../slideLayouts/slideLayout3.xml"/></Relationships>
</file>

<file path=ppt/slides/_rels/slide16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8.png"/><Relationship Id="rId1" Type="http://schemas.openxmlformats.org/officeDocument/2006/relationships/slideLayout" Target="../slideLayouts/slideLayout3.xml"/></Relationships>
</file>

<file path=ppt/slides/_rels/slide16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9.png"/><Relationship Id="rId1" Type="http://schemas.openxmlformats.org/officeDocument/2006/relationships/slideLayout" Target="../slideLayouts/slideLayout3.xml"/></Relationships>
</file>

<file path=ppt/slides/_rels/slide16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0.png"/><Relationship Id="rId1" Type="http://schemas.openxmlformats.org/officeDocument/2006/relationships/slideLayout" Target="../slideLayouts/slideLayout3.xml"/></Relationships>
</file>

<file path=ppt/slides/_rels/slide16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1.png"/><Relationship Id="rId1" Type="http://schemas.openxmlformats.org/officeDocument/2006/relationships/slideLayout" Target="../slideLayouts/slideLayout3.xml"/></Relationships>
</file>

<file path=ppt/slides/_rels/slide16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2.png"/><Relationship Id="rId1" Type="http://schemas.openxmlformats.org/officeDocument/2006/relationships/slideLayout" Target="../slideLayouts/slideLayout3.xml"/></Relationships>
</file>

<file path=ppt/slides/_rels/slide16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3.png"/><Relationship Id="rId1" Type="http://schemas.openxmlformats.org/officeDocument/2006/relationships/slideLayout" Target="../slideLayouts/slideLayout3.xml"/></Relationships>
</file>

<file path=ppt/slides/_rels/slide16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4.png"/><Relationship Id="rId1" Type="http://schemas.openxmlformats.org/officeDocument/2006/relationships/slideLayout" Target="../slideLayouts/slideLayout3.xml"/></Relationships>
</file>

<file path=ppt/slides/_rels/slide16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5.png"/><Relationship Id="rId1" Type="http://schemas.openxmlformats.org/officeDocument/2006/relationships/slideLayout" Target="../slideLayouts/slideLayout3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3.xml"/></Relationships>
</file>

<file path=ppt/slides/_rels/slide16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6.png"/><Relationship Id="rId1" Type="http://schemas.openxmlformats.org/officeDocument/2006/relationships/slideLayout" Target="../slideLayouts/slideLayout3.xml"/></Relationships>
</file>

<file path=ppt/slides/_rels/slide16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7.png"/><Relationship Id="rId1" Type="http://schemas.openxmlformats.org/officeDocument/2006/relationships/slideLayout" Target="../slideLayouts/slideLayout3.xml"/></Relationships>
</file>

<file path=ppt/slides/_rels/slide1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8.png"/><Relationship Id="rId1" Type="http://schemas.openxmlformats.org/officeDocument/2006/relationships/slideLayout" Target="../slideLayouts/slideLayout3.xml"/></Relationships>
</file>

<file path=ppt/slides/_rels/slide16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9.png"/><Relationship Id="rId1" Type="http://schemas.openxmlformats.org/officeDocument/2006/relationships/slideLayout" Target="../slideLayouts/slideLayout3.xml"/></Relationships>
</file>

<file path=ppt/slides/_rels/slide16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0.png"/><Relationship Id="rId1" Type="http://schemas.openxmlformats.org/officeDocument/2006/relationships/slideLayout" Target="../slideLayouts/slideLayout3.xml"/></Relationships>
</file>

<file path=ppt/slides/_rels/slide16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1.png"/><Relationship Id="rId1" Type="http://schemas.openxmlformats.org/officeDocument/2006/relationships/slideLayout" Target="../slideLayouts/slideLayout3.xml"/></Relationships>
</file>

<file path=ppt/slides/_rels/slide16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2.png"/><Relationship Id="rId1" Type="http://schemas.openxmlformats.org/officeDocument/2006/relationships/slideLayout" Target="../slideLayouts/slideLayout3.xml"/></Relationships>
</file>

<file path=ppt/slides/_rels/slide16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3.png"/><Relationship Id="rId1" Type="http://schemas.openxmlformats.org/officeDocument/2006/relationships/slideLayout" Target="../slideLayouts/slideLayout3.xml"/></Relationships>
</file>

<file path=ppt/slides/_rels/slide16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4.png"/><Relationship Id="rId1" Type="http://schemas.openxmlformats.org/officeDocument/2006/relationships/slideLayout" Target="../slideLayouts/slideLayout3.xml"/></Relationships>
</file>

<file path=ppt/slides/_rels/slide16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5.png"/><Relationship Id="rId1" Type="http://schemas.openxmlformats.org/officeDocument/2006/relationships/slideLayout" Target="../slideLayouts/slideLayout3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.xml"/></Relationships>
</file>

<file path=ppt/slides/_rels/slide16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6.png"/><Relationship Id="rId1" Type="http://schemas.openxmlformats.org/officeDocument/2006/relationships/slideLayout" Target="../slideLayouts/slideLayout3.xml"/></Relationships>
</file>

<file path=ppt/slides/_rels/slide16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7.png"/><Relationship Id="rId1" Type="http://schemas.openxmlformats.org/officeDocument/2006/relationships/slideLayout" Target="../slideLayouts/slideLayout3.xml"/></Relationships>
</file>

<file path=ppt/slides/_rels/slide16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8.png"/><Relationship Id="rId1" Type="http://schemas.openxmlformats.org/officeDocument/2006/relationships/slideLayout" Target="../slideLayouts/slideLayout3.xml"/></Relationships>
</file>

<file path=ppt/slides/_rels/slide16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9.png"/><Relationship Id="rId1" Type="http://schemas.openxmlformats.org/officeDocument/2006/relationships/slideLayout" Target="../slideLayouts/slideLayout3.xml"/></Relationships>
</file>

<file path=ppt/slides/_rels/slide16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0.png"/><Relationship Id="rId1" Type="http://schemas.openxmlformats.org/officeDocument/2006/relationships/slideLayout" Target="../slideLayouts/slideLayout3.xml"/></Relationships>
</file>

<file path=ppt/slides/_rels/slide16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1.png"/><Relationship Id="rId1" Type="http://schemas.openxmlformats.org/officeDocument/2006/relationships/slideLayout" Target="../slideLayouts/slideLayout3.xml"/></Relationships>
</file>

<file path=ppt/slides/_rels/slide16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2.png"/><Relationship Id="rId1" Type="http://schemas.openxmlformats.org/officeDocument/2006/relationships/slideLayout" Target="../slideLayouts/slideLayout3.xml"/></Relationships>
</file>

<file path=ppt/slides/_rels/slide16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3.png"/><Relationship Id="rId1" Type="http://schemas.openxmlformats.org/officeDocument/2006/relationships/slideLayout" Target="../slideLayouts/slideLayout3.xml"/></Relationships>
</file>

<file path=ppt/slides/_rels/slide16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4.png"/><Relationship Id="rId1" Type="http://schemas.openxmlformats.org/officeDocument/2006/relationships/slideLayout" Target="../slideLayouts/slideLayout3.xml"/></Relationships>
</file>

<file path=ppt/slides/_rels/slide16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5.png"/><Relationship Id="rId1" Type="http://schemas.openxmlformats.org/officeDocument/2006/relationships/slideLayout" Target="../slideLayouts/slideLayout3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3.xml"/></Relationships>
</file>

<file path=ppt/slides/_rels/slide16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6.png"/><Relationship Id="rId1" Type="http://schemas.openxmlformats.org/officeDocument/2006/relationships/slideLayout" Target="../slideLayouts/slideLayout3.xml"/></Relationships>
</file>

<file path=ppt/slides/_rels/slide16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7.png"/><Relationship Id="rId1" Type="http://schemas.openxmlformats.org/officeDocument/2006/relationships/slideLayout" Target="../slideLayouts/slideLayout3.xml"/></Relationships>
</file>

<file path=ppt/slides/_rels/slide16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8.png"/><Relationship Id="rId1" Type="http://schemas.openxmlformats.org/officeDocument/2006/relationships/slideLayout" Target="../slideLayouts/slideLayout3.xml"/></Relationships>
</file>

<file path=ppt/slides/_rels/slide16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9.png"/><Relationship Id="rId1" Type="http://schemas.openxmlformats.org/officeDocument/2006/relationships/slideLayout" Target="../slideLayouts/slideLayout3.xml"/></Relationships>
</file>

<file path=ppt/slides/_rels/slide16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0.png"/><Relationship Id="rId1" Type="http://schemas.openxmlformats.org/officeDocument/2006/relationships/slideLayout" Target="../slideLayouts/slideLayout3.xml"/></Relationships>
</file>

<file path=ppt/slides/_rels/slide16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1.png"/><Relationship Id="rId1" Type="http://schemas.openxmlformats.org/officeDocument/2006/relationships/slideLayout" Target="../slideLayouts/slideLayout3.xml"/></Relationships>
</file>

<file path=ppt/slides/_rels/slide16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2.png"/><Relationship Id="rId1" Type="http://schemas.openxmlformats.org/officeDocument/2006/relationships/slideLayout" Target="../slideLayouts/slideLayout3.xml"/></Relationships>
</file>

<file path=ppt/slides/_rels/slide16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3.png"/><Relationship Id="rId1" Type="http://schemas.openxmlformats.org/officeDocument/2006/relationships/slideLayout" Target="../slideLayouts/slideLayout3.xml"/></Relationships>
</file>

<file path=ppt/slides/_rels/slide16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4.png"/><Relationship Id="rId1" Type="http://schemas.openxmlformats.org/officeDocument/2006/relationships/slideLayout" Target="../slideLayouts/slideLayout3.xml"/></Relationships>
</file>

<file path=ppt/slides/_rels/slide16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5.png"/><Relationship Id="rId1" Type="http://schemas.openxmlformats.org/officeDocument/2006/relationships/slideLayout" Target="../slideLayouts/slideLayout3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3.xml"/></Relationships>
</file>

<file path=ppt/slides/_rels/slide16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6.png"/><Relationship Id="rId1" Type="http://schemas.openxmlformats.org/officeDocument/2006/relationships/slideLayout" Target="../slideLayouts/slideLayout3.xml"/></Relationships>
</file>

<file path=ppt/slides/_rels/slide16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7.png"/><Relationship Id="rId1" Type="http://schemas.openxmlformats.org/officeDocument/2006/relationships/slideLayout" Target="../slideLayouts/slideLayout3.xml"/></Relationships>
</file>

<file path=ppt/slides/_rels/slide16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8.png"/><Relationship Id="rId1" Type="http://schemas.openxmlformats.org/officeDocument/2006/relationships/slideLayout" Target="../slideLayouts/slideLayout3.xml"/></Relationships>
</file>

<file path=ppt/slides/_rels/slide16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9.png"/><Relationship Id="rId1" Type="http://schemas.openxmlformats.org/officeDocument/2006/relationships/slideLayout" Target="../slideLayouts/slideLayout3.xml"/></Relationships>
</file>

<file path=ppt/slides/_rels/slide16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0.png"/><Relationship Id="rId1" Type="http://schemas.openxmlformats.org/officeDocument/2006/relationships/slideLayout" Target="../slideLayouts/slideLayout3.xml"/></Relationships>
</file>

<file path=ppt/slides/_rels/slide16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1.png"/><Relationship Id="rId1" Type="http://schemas.openxmlformats.org/officeDocument/2006/relationships/slideLayout" Target="../slideLayouts/slideLayout3.xml"/></Relationships>
</file>

<file path=ppt/slides/_rels/slide16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2.png"/><Relationship Id="rId1" Type="http://schemas.openxmlformats.org/officeDocument/2006/relationships/slideLayout" Target="../slideLayouts/slideLayout3.xml"/></Relationships>
</file>

<file path=ppt/slides/_rels/slide16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3.png"/><Relationship Id="rId1" Type="http://schemas.openxmlformats.org/officeDocument/2006/relationships/slideLayout" Target="../slideLayouts/slideLayout3.xml"/></Relationships>
</file>

<file path=ppt/slides/_rels/slide16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4.png"/><Relationship Id="rId1" Type="http://schemas.openxmlformats.org/officeDocument/2006/relationships/slideLayout" Target="../slideLayouts/slideLayout3.xml"/></Relationships>
</file>

<file path=ppt/slides/_rels/slide16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5.png"/><Relationship Id="rId1" Type="http://schemas.openxmlformats.org/officeDocument/2006/relationships/slideLayout" Target="../slideLayouts/slideLayout3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3.xml"/></Relationships>
</file>

<file path=ppt/slides/_rels/slide16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6.png"/><Relationship Id="rId1" Type="http://schemas.openxmlformats.org/officeDocument/2006/relationships/slideLayout" Target="../slideLayouts/slideLayout3.xml"/></Relationships>
</file>

<file path=ppt/slides/_rels/slide16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7.png"/><Relationship Id="rId1" Type="http://schemas.openxmlformats.org/officeDocument/2006/relationships/slideLayout" Target="../slideLayouts/slideLayout3.xml"/></Relationships>
</file>

<file path=ppt/slides/_rels/slide16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8.png"/><Relationship Id="rId1" Type="http://schemas.openxmlformats.org/officeDocument/2006/relationships/slideLayout" Target="../slideLayouts/slideLayout3.xml"/></Relationships>
</file>

<file path=ppt/slides/_rels/slide16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9.png"/><Relationship Id="rId1" Type="http://schemas.openxmlformats.org/officeDocument/2006/relationships/slideLayout" Target="../slideLayouts/slideLayout3.xml"/></Relationships>
</file>

<file path=ppt/slides/_rels/slide16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0.png"/><Relationship Id="rId1" Type="http://schemas.openxmlformats.org/officeDocument/2006/relationships/slideLayout" Target="../slideLayouts/slideLayout3.xml"/></Relationships>
</file>

<file path=ppt/slides/_rels/slide16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1.png"/><Relationship Id="rId1" Type="http://schemas.openxmlformats.org/officeDocument/2006/relationships/slideLayout" Target="../slideLayouts/slideLayout3.xml"/></Relationships>
</file>

<file path=ppt/slides/_rels/slide16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2.png"/><Relationship Id="rId1" Type="http://schemas.openxmlformats.org/officeDocument/2006/relationships/slideLayout" Target="../slideLayouts/slideLayout3.xml"/></Relationships>
</file>

<file path=ppt/slides/_rels/slide16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3.png"/><Relationship Id="rId1" Type="http://schemas.openxmlformats.org/officeDocument/2006/relationships/slideLayout" Target="../slideLayouts/slideLayout3.xml"/></Relationships>
</file>

<file path=ppt/slides/_rels/slide16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4.png"/><Relationship Id="rId1" Type="http://schemas.openxmlformats.org/officeDocument/2006/relationships/slideLayout" Target="../slideLayouts/slideLayout3.xml"/></Relationships>
</file>

<file path=ppt/slides/_rels/slide16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5.png"/><Relationship Id="rId1" Type="http://schemas.openxmlformats.org/officeDocument/2006/relationships/slideLayout" Target="../slideLayouts/slideLayout3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3.xml"/></Relationships>
</file>

<file path=ppt/slides/_rels/slide16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6.png"/><Relationship Id="rId1" Type="http://schemas.openxmlformats.org/officeDocument/2006/relationships/slideLayout" Target="../slideLayouts/slideLayout3.xml"/></Relationships>
</file>

<file path=ppt/slides/_rels/slide16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7.png"/><Relationship Id="rId1" Type="http://schemas.openxmlformats.org/officeDocument/2006/relationships/slideLayout" Target="../slideLayouts/slideLayout3.xml"/></Relationships>
</file>

<file path=ppt/slides/_rels/slide16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8.png"/><Relationship Id="rId1" Type="http://schemas.openxmlformats.org/officeDocument/2006/relationships/slideLayout" Target="../slideLayouts/slideLayout3.xml"/></Relationships>
</file>

<file path=ppt/slides/_rels/slide16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9.png"/><Relationship Id="rId1" Type="http://schemas.openxmlformats.org/officeDocument/2006/relationships/slideLayout" Target="../slideLayouts/slideLayout3.xml"/></Relationships>
</file>

<file path=ppt/slides/_rels/slide16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0.png"/><Relationship Id="rId1" Type="http://schemas.openxmlformats.org/officeDocument/2006/relationships/slideLayout" Target="../slideLayouts/slideLayout3.xml"/></Relationships>
</file>

<file path=ppt/slides/_rels/slide16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1.png"/><Relationship Id="rId1" Type="http://schemas.openxmlformats.org/officeDocument/2006/relationships/slideLayout" Target="../slideLayouts/slideLayout3.xml"/></Relationships>
</file>

<file path=ppt/slides/_rels/slide16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2.png"/><Relationship Id="rId1" Type="http://schemas.openxmlformats.org/officeDocument/2006/relationships/slideLayout" Target="../slideLayouts/slideLayout3.xml"/></Relationships>
</file>

<file path=ppt/slides/_rels/slide16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3.png"/><Relationship Id="rId1" Type="http://schemas.openxmlformats.org/officeDocument/2006/relationships/slideLayout" Target="../slideLayouts/slideLayout3.xml"/></Relationships>
</file>

<file path=ppt/slides/_rels/slide16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4.png"/><Relationship Id="rId1" Type="http://schemas.openxmlformats.org/officeDocument/2006/relationships/slideLayout" Target="../slideLayouts/slideLayout3.xml"/></Relationships>
</file>

<file path=ppt/slides/_rels/slide16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3.xml"/></Relationships>
</file>

<file path=ppt/slides/_rels/slide17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6.png"/><Relationship Id="rId1" Type="http://schemas.openxmlformats.org/officeDocument/2006/relationships/slideLayout" Target="../slideLayouts/slideLayout3.xml"/></Relationships>
</file>

<file path=ppt/slides/_rels/slide17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7.png"/><Relationship Id="rId1" Type="http://schemas.openxmlformats.org/officeDocument/2006/relationships/slideLayout" Target="../slideLayouts/slideLayout3.xml"/></Relationships>
</file>

<file path=ppt/slides/_rels/slide17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8.png"/><Relationship Id="rId1" Type="http://schemas.openxmlformats.org/officeDocument/2006/relationships/slideLayout" Target="../slideLayouts/slideLayout3.xml"/></Relationships>
</file>

<file path=ppt/slides/_rels/slide17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9.png"/><Relationship Id="rId1" Type="http://schemas.openxmlformats.org/officeDocument/2006/relationships/slideLayout" Target="../slideLayouts/slideLayout3.xml"/></Relationships>
</file>

<file path=ppt/slides/_rels/slide17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0.png"/><Relationship Id="rId1" Type="http://schemas.openxmlformats.org/officeDocument/2006/relationships/slideLayout" Target="../slideLayouts/slideLayout3.xml"/></Relationships>
</file>

<file path=ppt/slides/_rels/slide17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1.png"/><Relationship Id="rId1" Type="http://schemas.openxmlformats.org/officeDocument/2006/relationships/slideLayout" Target="../slideLayouts/slideLayout3.xml"/></Relationships>
</file>

<file path=ppt/slides/_rels/slide17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2.png"/><Relationship Id="rId1" Type="http://schemas.openxmlformats.org/officeDocument/2006/relationships/slideLayout" Target="../slideLayouts/slideLayout3.xml"/></Relationships>
</file>

<file path=ppt/slides/_rels/slide17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3.png"/><Relationship Id="rId1" Type="http://schemas.openxmlformats.org/officeDocument/2006/relationships/slideLayout" Target="../slideLayouts/slideLayout3.xml"/></Relationships>
</file>

<file path=ppt/slides/_rels/slide17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4.png"/><Relationship Id="rId1" Type="http://schemas.openxmlformats.org/officeDocument/2006/relationships/slideLayout" Target="../slideLayouts/slideLayout3.xml"/></Relationships>
</file>

<file path=ppt/slides/_rels/slide17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5.png"/><Relationship Id="rId1" Type="http://schemas.openxmlformats.org/officeDocument/2006/relationships/slideLayout" Target="../slideLayouts/slideLayout3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3.xml"/></Relationships>
</file>

<file path=ppt/slides/_rels/slide17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6.png"/><Relationship Id="rId1" Type="http://schemas.openxmlformats.org/officeDocument/2006/relationships/slideLayout" Target="../slideLayouts/slideLayout3.xml"/></Relationships>
</file>

<file path=ppt/slides/_rels/slide17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7.png"/><Relationship Id="rId1" Type="http://schemas.openxmlformats.org/officeDocument/2006/relationships/slideLayout" Target="../slideLayouts/slideLayout3.xml"/></Relationships>
</file>

<file path=ppt/slides/_rels/slide17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8.png"/><Relationship Id="rId1" Type="http://schemas.openxmlformats.org/officeDocument/2006/relationships/slideLayout" Target="../slideLayouts/slideLayout3.xml"/></Relationships>
</file>

<file path=ppt/slides/_rels/slide17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9.png"/><Relationship Id="rId1" Type="http://schemas.openxmlformats.org/officeDocument/2006/relationships/slideLayout" Target="../slideLayouts/slideLayout3.xml"/></Relationships>
</file>

<file path=ppt/slides/_rels/slide17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0.png"/><Relationship Id="rId1" Type="http://schemas.openxmlformats.org/officeDocument/2006/relationships/slideLayout" Target="../slideLayouts/slideLayout3.xml"/></Relationships>
</file>

<file path=ppt/slides/_rels/slide17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1.png"/><Relationship Id="rId1" Type="http://schemas.openxmlformats.org/officeDocument/2006/relationships/slideLayout" Target="../slideLayouts/slideLayout3.xml"/></Relationships>
</file>

<file path=ppt/slides/_rels/slide17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2.png"/><Relationship Id="rId1" Type="http://schemas.openxmlformats.org/officeDocument/2006/relationships/slideLayout" Target="../slideLayouts/slideLayout3.xml"/></Relationships>
</file>

<file path=ppt/slides/_rels/slide17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3.png"/><Relationship Id="rId1" Type="http://schemas.openxmlformats.org/officeDocument/2006/relationships/slideLayout" Target="../slideLayouts/slideLayout3.xml"/></Relationships>
</file>

<file path=ppt/slides/_rels/slide17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4.png"/><Relationship Id="rId1" Type="http://schemas.openxmlformats.org/officeDocument/2006/relationships/slideLayout" Target="../slideLayouts/slideLayout3.xml"/></Relationships>
</file>

<file path=ppt/slides/_rels/slide17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5.png"/><Relationship Id="rId1" Type="http://schemas.openxmlformats.org/officeDocument/2006/relationships/slideLayout" Target="../slideLayouts/slideLayout3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3.xml"/></Relationships>
</file>

<file path=ppt/slides/_rels/slide17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6.png"/><Relationship Id="rId1" Type="http://schemas.openxmlformats.org/officeDocument/2006/relationships/slideLayout" Target="../slideLayouts/slideLayout3.xml"/></Relationships>
</file>

<file path=ppt/slides/_rels/slide17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7.png"/><Relationship Id="rId1" Type="http://schemas.openxmlformats.org/officeDocument/2006/relationships/slideLayout" Target="../slideLayouts/slideLayout3.xml"/></Relationships>
</file>

<file path=ppt/slides/_rels/slide17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8.png"/><Relationship Id="rId1" Type="http://schemas.openxmlformats.org/officeDocument/2006/relationships/slideLayout" Target="../slideLayouts/slideLayout3.xml"/></Relationships>
</file>

<file path=ppt/slides/_rels/slide17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9.png"/><Relationship Id="rId1" Type="http://schemas.openxmlformats.org/officeDocument/2006/relationships/slideLayout" Target="../slideLayouts/slideLayout3.xml"/></Relationships>
</file>

<file path=ppt/slides/_rels/slide17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0.png"/><Relationship Id="rId1" Type="http://schemas.openxmlformats.org/officeDocument/2006/relationships/slideLayout" Target="../slideLayouts/slideLayout3.xml"/></Relationships>
</file>

<file path=ppt/slides/_rels/slide17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1.png"/><Relationship Id="rId1" Type="http://schemas.openxmlformats.org/officeDocument/2006/relationships/slideLayout" Target="../slideLayouts/slideLayout3.xml"/></Relationships>
</file>

<file path=ppt/slides/_rels/slide17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2.png"/><Relationship Id="rId1" Type="http://schemas.openxmlformats.org/officeDocument/2006/relationships/slideLayout" Target="../slideLayouts/slideLayout3.xml"/></Relationships>
</file>

<file path=ppt/slides/_rels/slide17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3.png"/><Relationship Id="rId1" Type="http://schemas.openxmlformats.org/officeDocument/2006/relationships/slideLayout" Target="../slideLayouts/slideLayout3.xml"/></Relationships>
</file>

<file path=ppt/slides/_rels/slide17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4.png"/><Relationship Id="rId1" Type="http://schemas.openxmlformats.org/officeDocument/2006/relationships/slideLayout" Target="../slideLayouts/slideLayout3.xml"/></Relationships>
</file>

<file path=ppt/slides/_rels/slide17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5.png"/><Relationship Id="rId1" Type="http://schemas.openxmlformats.org/officeDocument/2006/relationships/slideLayout" Target="../slideLayouts/slideLayout3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3.xml"/></Relationships>
</file>

<file path=ppt/slides/_rels/slide17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6.png"/><Relationship Id="rId1" Type="http://schemas.openxmlformats.org/officeDocument/2006/relationships/slideLayout" Target="../slideLayouts/slideLayout3.xml"/></Relationships>
</file>

<file path=ppt/slides/_rels/slide17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7.png"/><Relationship Id="rId1" Type="http://schemas.openxmlformats.org/officeDocument/2006/relationships/slideLayout" Target="../slideLayouts/slideLayout3.xml"/></Relationships>
</file>

<file path=ppt/slides/_rels/slide17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8.png"/><Relationship Id="rId1" Type="http://schemas.openxmlformats.org/officeDocument/2006/relationships/slideLayout" Target="../slideLayouts/slideLayout3.xml"/></Relationships>
</file>

<file path=ppt/slides/_rels/slide17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9.png"/><Relationship Id="rId1" Type="http://schemas.openxmlformats.org/officeDocument/2006/relationships/slideLayout" Target="../slideLayouts/slideLayout3.xml"/></Relationships>
</file>

<file path=ppt/slides/_rels/slide17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0.png"/><Relationship Id="rId1" Type="http://schemas.openxmlformats.org/officeDocument/2006/relationships/slideLayout" Target="../slideLayouts/slideLayout3.xml"/></Relationships>
</file>

<file path=ppt/slides/_rels/slide17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1.png"/><Relationship Id="rId1" Type="http://schemas.openxmlformats.org/officeDocument/2006/relationships/slideLayout" Target="../slideLayouts/slideLayout3.xml"/></Relationships>
</file>

<file path=ppt/slides/_rels/slide17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2.png"/><Relationship Id="rId1" Type="http://schemas.openxmlformats.org/officeDocument/2006/relationships/slideLayout" Target="../slideLayouts/slideLayout3.xml"/></Relationships>
</file>

<file path=ppt/slides/_rels/slide17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3.png"/><Relationship Id="rId1" Type="http://schemas.openxmlformats.org/officeDocument/2006/relationships/slideLayout" Target="../slideLayouts/slideLayout3.xml"/></Relationships>
</file>

<file path=ppt/slides/_rels/slide17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4.png"/><Relationship Id="rId1" Type="http://schemas.openxmlformats.org/officeDocument/2006/relationships/slideLayout" Target="../slideLayouts/slideLayout3.xml"/></Relationships>
</file>

<file path=ppt/slides/_rels/slide17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5.png"/><Relationship Id="rId1" Type="http://schemas.openxmlformats.org/officeDocument/2006/relationships/slideLayout" Target="../slideLayouts/slideLayout3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3.xml"/></Relationships>
</file>

<file path=ppt/slides/_rels/slide17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6.png"/><Relationship Id="rId1" Type="http://schemas.openxmlformats.org/officeDocument/2006/relationships/slideLayout" Target="../slideLayouts/slideLayout3.xml"/></Relationships>
</file>

<file path=ppt/slides/_rels/slide17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7.png"/><Relationship Id="rId1" Type="http://schemas.openxmlformats.org/officeDocument/2006/relationships/slideLayout" Target="../slideLayouts/slideLayout3.xml"/></Relationships>
</file>

<file path=ppt/slides/_rels/slide17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8.png"/><Relationship Id="rId1" Type="http://schemas.openxmlformats.org/officeDocument/2006/relationships/slideLayout" Target="../slideLayouts/slideLayout3.xml"/></Relationships>
</file>

<file path=ppt/slides/_rels/slide17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9.png"/><Relationship Id="rId1" Type="http://schemas.openxmlformats.org/officeDocument/2006/relationships/slideLayout" Target="../slideLayouts/slideLayout3.xml"/></Relationships>
</file>

<file path=ppt/slides/_rels/slide17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0.png"/><Relationship Id="rId1" Type="http://schemas.openxmlformats.org/officeDocument/2006/relationships/slideLayout" Target="../slideLayouts/slideLayout3.xml"/></Relationships>
</file>

<file path=ppt/slides/_rels/slide17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1.png"/><Relationship Id="rId1" Type="http://schemas.openxmlformats.org/officeDocument/2006/relationships/slideLayout" Target="../slideLayouts/slideLayout3.xml"/></Relationships>
</file>

<file path=ppt/slides/_rels/slide17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2.png"/><Relationship Id="rId1" Type="http://schemas.openxmlformats.org/officeDocument/2006/relationships/slideLayout" Target="../slideLayouts/slideLayout3.xml"/></Relationships>
</file>

<file path=ppt/slides/_rels/slide17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3.png"/><Relationship Id="rId1" Type="http://schemas.openxmlformats.org/officeDocument/2006/relationships/slideLayout" Target="../slideLayouts/slideLayout3.xml"/></Relationships>
</file>

<file path=ppt/slides/_rels/slide17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4.png"/><Relationship Id="rId1" Type="http://schemas.openxmlformats.org/officeDocument/2006/relationships/slideLayout" Target="../slideLayouts/slideLayout3.xml"/></Relationships>
</file>

<file path=ppt/slides/_rels/slide17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5.png"/><Relationship Id="rId1" Type="http://schemas.openxmlformats.org/officeDocument/2006/relationships/slideLayout" Target="../slideLayouts/slideLayout3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3.xml"/></Relationships>
</file>

<file path=ppt/slides/_rels/slide17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6.png"/><Relationship Id="rId1" Type="http://schemas.openxmlformats.org/officeDocument/2006/relationships/slideLayout" Target="../slideLayouts/slideLayout3.xml"/></Relationships>
</file>

<file path=ppt/slides/_rels/slide17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7.png"/><Relationship Id="rId1" Type="http://schemas.openxmlformats.org/officeDocument/2006/relationships/slideLayout" Target="../slideLayouts/slideLayout3.xml"/></Relationships>
</file>

<file path=ppt/slides/_rels/slide17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8.png"/><Relationship Id="rId1" Type="http://schemas.openxmlformats.org/officeDocument/2006/relationships/slideLayout" Target="../slideLayouts/slideLayout3.xml"/></Relationships>
</file>

<file path=ppt/slides/_rels/slide17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9.png"/><Relationship Id="rId1" Type="http://schemas.openxmlformats.org/officeDocument/2006/relationships/slideLayout" Target="../slideLayouts/slideLayout3.xml"/></Relationships>
</file>

<file path=ppt/slides/_rels/slide17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0.png"/><Relationship Id="rId1" Type="http://schemas.openxmlformats.org/officeDocument/2006/relationships/slideLayout" Target="../slideLayouts/slideLayout3.xml"/></Relationships>
</file>

<file path=ppt/slides/_rels/slide17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1.png"/><Relationship Id="rId1" Type="http://schemas.openxmlformats.org/officeDocument/2006/relationships/slideLayout" Target="../slideLayouts/slideLayout3.xml"/></Relationships>
</file>

<file path=ppt/slides/_rels/slide17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2.png"/><Relationship Id="rId1" Type="http://schemas.openxmlformats.org/officeDocument/2006/relationships/slideLayout" Target="../slideLayouts/slideLayout3.xml"/></Relationships>
</file>

<file path=ppt/slides/_rels/slide17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3.png"/><Relationship Id="rId1" Type="http://schemas.openxmlformats.org/officeDocument/2006/relationships/slideLayout" Target="../slideLayouts/slideLayout3.xml"/></Relationships>
</file>

<file path=ppt/slides/_rels/slide17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4.png"/><Relationship Id="rId1" Type="http://schemas.openxmlformats.org/officeDocument/2006/relationships/slideLayout" Target="../slideLayouts/slideLayout3.xml"/></Relationships>
</file>

<file path=ppt/slides/_rels/slide17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5.png"/><Relationship Id="rId1" Type="http://schemas.openxmlformats.org/officeDocument/2006/relationships/slideLayout" Target="../slideLayouts/slideLayout3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3.xml"/></Relationships>
</file>

<file path=ppt/slides/_rels/slide17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6.png"/><Relationship Id="rId1" Type="http://schemas.openxmlformats.org/officeDocument/2006/relationships/slideLayout" Target="../slideLayouts/slideLayout3.xml"/></Relationships>
</file>

<file path=ppt/slides/_rels/slide17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7.png"/><Relationship Id="rId1" Type="http://schemas.openxmlformats.org/officeDocument/2006/relationships/slideLayout" Target="../slideLayouts/slideLayout3.xml"/></Relationships>
</file>

<file path=ppt/slides/_rels/slide17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8.png"/><Relationship Id="rId1" Type="http://schemas.openxmlformats.org/officeDocument/2006/relationships/slideLayout" Target="../slideLayouts/slideLayout3.xml"/></Relationships>
</file>

<file path=ppt/slides/_rels/slide17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9.png"/><Relationship Id="rId1" Type="http://schemas.openxmlformats.org/officeDocument/2006/relationships/slideLayout" Target="../slideLayouts/slideLayout3.xml"/></Relationships>
</file>

<file path=ppt/slides/_rels/slide17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0.png"/><Relationship Id="rId1" Type="http://schemas.openxmlformats.org/officeDocument/2006/relationships/slideLayout" Target="../slideLayouts/slideLayout3.xml"/></Relationships>
</file>

<file path=ppt/slides/_rels/slide17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1.png"/><Relationship Id="rId1" Type="http://schemas.openxmlformats.org/officeDocument/2006/relationships/slideLayout" Target="../slideLayouts/slideLayout3.xml"/></Relationships>
</file>

<file path=ppt/slides/_rels/slide17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2.png"/><Relationship Id="rId1" Type="http://schemas.openxmlformats.org/officeDocument/2006/relationships/slideLayout" Target="../slideLayouts/slideLayout3.xml"/></Relationships>
</file>

<file path=ppt/slides/_rels/slide17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3.png"/><Relationship Id="rId1" Type="http://schemas.openxmlformats.org/officeDocument/2006/relationships/slideLayout" Target="../slideLayouts/slideLayout3.xml"/></Relationships>
</file>

<file path=ppt/slides/_rels/slide17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4.png"/><Relationship Id="rId1" Type="http://schemas.openxmlformats.org/officeDocument/2006/relationships/slideLayout" Target="../slideLayouts/slideLayout3.xml"/></Relationships>
</file>

<file path=ppt/slides/_rels/slide17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5.png"/><Relationship Id="rId1" Type="http://schemas.openxmlformats.org/officeDocument/2006/relationships/slideLayout" Target="../slideLayouts/slideLayout3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3.xml"/></Relationships>
</file>

<file path=ppt/slides/_rels/slide17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6.png"/><Relationship Id="rId1" Type="http://schemas.openxmlformats.org/officeDocument/2006/relationships/slideLayout" Target="../slideLayouts/slideLayout3.xml"/></Relationships>
</file>

<file path=ppt/slides/_rels/slide17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7.png"/><Relationship Id="rId1" Type="http://schemas.openxmlformats.org/officeDocument/2006/relationships/slideLayout" Target="../slideLayouts/slideLayout3.xml"/></Relationships>
</file>

<file path=ppt/slides/_rels/slide17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8.png"/><Relationship Id="rId1" Type="http://schemas.openxmlformats.org/officeDocument/2006/relationships/slideLayout" Target="../slideLayouts/slideLayout3.xml"/></Relationships>
</file>

<file path=ppt/slides/_rels/slide17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9.png"/><Relationship Id="rId1" Type="http://schemas.openxmlformats.org/officeDocument/2006/relationships/slideLayout" Target="../slideLayouts/slideLayout3.xml"/></Relationships>
</file>

<file path=ppt/slides/_rels/slide17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0.png"/><Relationship Id="rId1" Type="http://schemas.openxmlformats.org/officeDocument/2006/relationships/slideLayout" Target="../slideLayouts/slideLayout3.xml"/></Relationships>
</file>

<file path=ppt/slides/_rels/slide17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1.png"/><Relationship Id="rId1" Type="http://schemas.openxmlformats.org/officeDocument/2006/relationships/slideLayout" Target="../slideLayouts/slideLayout3.xml"/></Relationships>
</file>

<file path=ppt/slides/_rels/slide17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2.png"/><Relationship Id="rId1" Type="http://schemas.openxmlformats.org/officeDocument/2006/relationships/slideLayout" Target="../slideLayouts/slideLayout3.xml"/></Relationships>
</file>

<file path=ppt/slides/_rels/slide17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3.png"/><Relationship Id="rId1" Type="http://schemas.openxmlformats.org/officeDocument/2006/relationships/slideLayout" Target="../slideLayouts/slideLayout3.xml"/></Relationships>
</file>

<file path=ppt/slides/_rels/slide17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4.png"/><Relationship Id="rId1" Type="http://schemas.openxmlformats.org/officeDocument/2006/relationships/slideLayout" Target="../slideLayouts/slideLayout3.xml"/></Relationships>
</file>

<file path=ppt/slides/_rels/slide17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5.png"/><Relationship Id="rId1" Type="http://schemas.openxmlformats.org/officeDocument/2006/relationships/slideLayout" Target="../slideLayouts/slideLayout3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3.xml"/></Relationships>
</file>

<file path=ppt/slides/_rels/slide17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6.png"/><Relationship Id="rId1" Type="http://schemas.openxmlformats.org/officeDocument/2006/relationships/slideLayout" Target="../slideLayouts/slideLayout3.xml"/></Relationships>
</file>

<file path=ppt/slides/_rels/slide17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7.png"/><Relationship Id="rId1" Type="http://schemas.openxmlformats.org/officeDocument/2006/relationships/slideLayout" Target="../slideLayouts/slideLayout3.xml"/></Relationships>
</file>

<file path=ppt/slides/_rels/slide17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8.png"/><Relationship Id="rId1" Type="http://schemas.openxmlformats.org/officeDocument/2006/relationships/slideLayout" Target="../slideLayouts/slideLayout3.xml"/></Relationships>
</file>

<file path=ppt/slides/_rels/slide17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9.png"/><Relationship Id="rId1" Type="http://schemas.openxmlformats.org/officeDocument/2006/relationships/slideLayout" Target="../slideLayouts/slideLayout3.xml"/></Relationships>
</file>

<file path=ppt/slides/_rels/slide17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0.png"/><Relationship Id="rId1" Type="http://schemas.openxmlformats.org/officeDocument/2006/relationships/slideLayout" Target="../slideLayouts/slideLayout3.xml"/></Relationships>
</file>

<file path=ppt/slides/_rels/slide17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1.png"/><Relationship Id="rId1" Type="http://schemas.openxmlformats.org/officeDocument/2006/relationships/slideLayout" Target="../slideLayouts/slideLayout3.xml"/></Relationships>
</file>

<file path=ppt/slides/_rels/slide17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2.png"/><Relationship Id="rId1" Type="http://schemas.openxmlformats.org/officeDocument/2006/relationships/slideLayout" Target="../slideLayouts/slideLayout3.xml"/></Relationships>
</file>

<file path=ppt/slides/_rels/slide17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3.png"/><Relationship Id="rId1" Type="http://schemas.openxmlformats.org/officeDocument/2006/relationships/slideLayout" Target="../slideLayouts/slideLayout3.xml"/></Relationships>
</file>

<file path=ppt/slides/_rels/slide17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4.png"/><Relationship Id="rId1" Type="http://schemas.openxmlformats.org/officeDocument/2006/relationships/slideLayout" Target="../slideLayouts/slideLayout3.xml"/></Relationships>
</file>

<file path=ppt/slides/_rels/slide17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5.png"/><Relationship Id="rId1" Type="http://schemas.openxmlformats.org/officeDocument/2006/relationships/slideLayout" Target="../slideLayouts/slideLayout3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3.xml"/></Relationships>
</file>

<file path=ppt/slides/_rels/slide17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6.png"/><Relationship Id="rId1" Type="http://schemas.openxmlformats.org/officeDocument/2006/relationships/slideLayout" Target="../slideLayouts/slideLayout3.xml"/></Relationships>
</file>

<file path=ppt/slides/_rels/slide17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7.png"/><Relationship Id="rId1" Type="http://schemas.openxmlformats.org/officeDocument/2006/relationships/slideLayout" Target="../slideLayouts/slideLayout3.xml"/></Relationships>
</file>

<file path=ppt/slides/_rels/slide17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8.png"/><Relationship Id="rId1" Type="http://schemas.openxmlformats.org/officeDocument/2006/relationships/slideLayout" Target="../slideLayouts/slideLayout3.xml"/></Relationships>
</file>

<file path=ppt/slides/_rels/slide17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9.png"/><Relationship Id="rId1" Type="http://schemas.openxmlformats.org/officeDocument/2006/relationships/slideLayout" Target="../slideLayouts/slideLayout3.xml"/></Relationships>
</file>

<file path=ppt/slides/_rels/slide17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0.png"/><Relationship Id="rId1" Type="http://schemas.openxmlformats.org/officeDocument/2006/relationships/slideLayout" Target="../slideLayouts/slideLayout3.xml"/></Relationships>
</file>

<file path=ppt/slides/_rels/slide17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1.png"/><Relationship Id="rId1" Type="http://schemas.openxmlformats.org/officeDocument/2006/relationships/slideLayout" Target="../slideLayouts/slideLayout3.xml"/></Relationships>
</file>

<file path=ppt/slides/_rels/slide17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2.png"/><Relationship Id="rId1" Type="http://schemas.openxmlformats.org/officeDocument/2006/relationships/slideLayout" Target="../slideLayouts/slideLayout3.xml"/></Relationships>
</file>

<file path=ppt/slides/_rels/slide17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3.png"/><Relationship Id="rId1" Type="http://schemas.openxmlformats.org/officeDocument/2006/relationships/slideLayout" Target="../slideLayouts/slideLayout3.xml"/></Relationships>
</file>

<file path=ppt/slides/_rels/slide17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4.png"/><Relationship Id="rId1" Type="http://schemas.openxmlformats.org/officeDocument/2006/relationships/slideLayout" Target="../slideLayouts/slideLayout3.xml"/></Relationships>
</file>

<file path=ppt/slides/_rels/slide17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3.xml"/></Relationships>
</file>

<file path=ppt/slides/_rels/slide18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6.png"/><Relationship Id="rId1" Type="http://schemas.openxmlformats.org/officeDocument/2006/relationships/slideLayout" Target="../slideLayouts/slideLayout3.xml"/></Relationships>
</file>

<file path=ppt/slides/_rels/slide18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7.png"/><Relationship Id="rId1" Type="http://schemas.openxmlformats.org/officeDocument/2006/relationships/slideLayout" Target="../slideLayouts/slideLayout3.xml"/></Relationships>
</file>

<file path=ppt/slides/_rels/slide18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8.png"/><Relationship Id="rId1" Type="http://schemas.openxmlformats.org/officeDocument/2006/relationships/slideLayout" Target="../slideLayouts/slideLayout3.xml"/></Relationships>
</file>

<file path=ppt/slides/_rels/slide18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9.png"/><Relationship Id="rId1" Type="http://schemas.openxmlformats.org/officeDocument/2006/relationships/slideLayout" Target="../slideLayouts/slideLayout3.xml"/></Relationships>
</file>

<file path=ppt/slides/_rels/slide18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0.png"/><Relationship Id="rId1" Type="http://schemas.openxmlformats.org/officeDocument/2006/relationships/slideLayout" Target="../slideLayouts/slideLayout3.xml"/></Relationships>
</file>

<file path=ppt/slides/_rels/slide18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1.png"/><Relationship Id="rId1" Type="http://schemas.openxmlformats.org/officeDocument/2006/relationships/slideLayout" Target="../slideLayouts/slideLayout3.xml"/></Relationships>
</file>

<file path=ppt/slides/_rels/slide18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2.png"/><Relationship Id="rId1" Type="http://schemas.openxmlformats.org/officeDocument/2006/relationships/slideLayout" Target="../slideLayouts/slideLayout3.xml"/></Relationships>
</file>

<file path=ppt/slides/_rels/slide18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3.png"/><Relationship Id="rId1" Type="http://schemas.openxmlformats.org/officeDocument/2006/relationships/slideLayout" Target="../slideLayouts/slideLayout3.xml"/></Relationships>
</file>

<file path=ppt/slides/_rels/slide18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4.png"/><Relationship Id="rId1" Type="http://schemas.openxmlformats.org/officeDocument/2006/relationships/slideLayout" Target="../slideLayouts/slideLayout3.xml"/></Relationships>
</file>

<file path=ppt/slides/_rels/slide18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5.png"/><Relationship Id="rId1" Type="http://schemas.openxmlformats.org/officeDocument/2006/relationships/slideLayout" Target="../slideLayouts/slideLayout3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3.xml"/></Relationships>
</file>

<file path=ppt/slides/_rels/slide18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6.png"/><Relationship Id="rId1" Type="http://schemas.openxmlformats.org/officeDocument/2006/relationships/slideLayout" Target="../slideLayouts/slideLayout3.xml"/></Relationships>
</file>

<file path=ppt/slides/_rels/slide18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7.png"/><Relationship Id="rId1" Type="http://schemas.openxmlformats.org/officeDocument/2006/relationships/slideLayout" Target="../slideLayouts/slideLayout3.xml"/></Relationships>
</file>

<file path=ppt/slides/_rels/slide18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8.png"/><Relationship Id="rId1" Type="http://schemas.openxmlformats.org/officeDocument/2006/relationships/slideLayout" Target="../slideLayouts/slideLayout3.xml"/></Relationships>
</file>

<file path=ppt/slides/_rels/slide18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9.png"/><Relationship Id="rId1" Type="http://schemas.openxmlformats.org/officeDocument/2006/relationships/slideLayout" Target="../slideLayouts/slideLayout3.xml"/></Relationships>
</file>

<file path=ppt/slides/_rels/slide18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0.png"/><Relationship Id="rId1" Type="http://schemas.openxmlformats.org/officeDocument/2006/relationships/slideLayout" Target="../slideLayouts/slideLayout3.xml"/></Relationships>
</file>

<file path=ppt/slides/_rels/slide18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1.png"/><Relationship Id="rId1" Type="http://schemas.openxmlformats.org/officeDocument/2006/relationships/slideLayout" Target="../slideLayouts/slideLayout3.xml"/></Relationships>
</file>

<file path=ppt/slides/_rels/slide18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2.png"/><Relationship Id="rId1" Type="http://schemas.openxmlformats.org/officeDocument/2006/relationships/slideLayout" Target="../slideLayouts/slideLayout3.xml"/></Relationships>
</file>

<file path=ppt/slides/_rels/slide18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3.png"/><Relationship Id="rId1" Type="http://schemas.openxmlformats.org/officeDocument/2006/relationships/slideLayout" Target="../slideLayouts/slideLayout3.xml"/></Relationships>
</file>

<file path=ppt/slides/_rels/slide18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4.png"/><Relationship Id="rId1" Type="http://schemas.openxmlformats.org/officeDocument/2006/relationships/slideLayout" Target="../slideLayouts/slideLayout3.xml"/></Relationships>
</file>

<file path=ppt/slides/_rels/slide18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5.png"/><Relationship Id="rId1" Type="http://schemas.openxmlformats.org/officeDocument/2006/relationships/slideLayout" Target="../slideLayouts/slideLayout3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3.xml"/></Relationships>
</file>

<file path=ppt/slides/_rels/slide18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6.png"/><Relationship Id="rId1" Type="http://schemas.openxmlformats.org/officeDocument/2006/relationships/slideLayout" Target="../slideLayouts/slideLayout3.xml"/></Relationships>
</file>

<file path=ppt/slides/_rels/slide18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7.png"/><Relationship Id="rId1" Type="http://schemas.openxmlformats.org/officeDocument/2006/relationships/slideLayout" Target="../slideLayouts/slideLayout3.xml"/></Relationships>
</file>

<file path=ppt/slides/_rels/slide18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8.png"/><Relationship Id="rId1" Type="http://schemas.openxmlformats.org/officeDocument/2006/relationships/slideLayout" Target="../slideLayouts/slideLayout3.xml"/></Relationships>
</file>

<file path=ppt/slides/_rels/slide18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9.png"/><Relationship Id="rId1" Type="http://schemas.openxmlformats.org/officeDocument/2006/relationships/slideLayout" Target="../slideLayouts/slideLayout3.xml"/></Relationships>
</file>

<file path=ppt/slides/_rels/slide18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0.png"/><Relationship Id="rId1" Type="http://schemas.openxmlformats.org/officeDocument/2006/relationships/slideLayout" Target="../slideLayouts/slideLayout3.xml"/></Relationships>
</file>

<file path=ppt/slides/_rels/slide18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1.png"/><Relationship Id="rId1" Type="http://schemas.openxmlformats.org/officeDocument/2006/relationships/slideLayout" Target="../slideLayouts/slideLayout3.xml"/></Relationships>
</file>

<file path=ppt/slides/_rels/slide18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2.png"/><Relationship Id="rId1" Type="http://schemas.openxmlformats.org/officeDocument/2006/relationships/slideLayout" Target="../slideLayouts/slideLayout3.xml"/></Relationships>
</file>

<file path=ppt/slides/_rels/slide18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3.png"/><Relationship Id="rId1" Type="http://schemas.openxmlformats.org/officeDocument/2006/relationships/slideLayout" Target="../slideLayouts/slideLayout3.xml"/></Relationships>
</file>

<file path=ppt/slides/_rels/slide18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4.png"/><Relationship Id="rId1" Type="http://schemas.openxmlformats.org/officeDocument/2006/relationships/slideLayout" Target="../slideLayouts/slideLayout3.xml"/></Relationships>
</file>

<file path=ppt/slides/_rels/slide18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5.png"/><Relationship Id="rId1" Type="http://schemas.openxmlformats.org/officeDocument/2006/relationships/slideLayout" Target="../slideLayouts/slideLayout3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3.xml"/></Relationships>
</file>

<file path=ppt/slides/_rels/slide18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6.png"/><Relationship Id="rId1" Type="http://schemas.openxmlformats.org/officeDocument/2006/relationships/slideLayout" Target="../slideLayouts/slideLayout3.xml"/></Relationships>
</file>

<file path=ppt/slides/_rels/slide18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7.png"/><Relationship Id="rId1" Type="http://schemas.openxmlformats.org/officeDocument/2006/relationships/slideLayout" Target="../slideLayouts/slideLayout3.xml"/></Relationships>
</file>

<file path=ppt/slides/_rels/slide18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8.png"/><Relationship Id="rId1" Type="http://schemas.openxmlformats.org/officeDocument/2006/relationships/slideLayout" Target="../slideLayouts/slideLayout3.xml"/></Relationships>
</file>

<file path=ppt/slides/_rels/slide18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9.png"/><Relationship Id="rId1" Type="http://schemas.openxmlformats.org/officeDocument/2006/relationships/slideLayout" Target="../slideLayouts/slideLayout3.xml"/></Relationships>
</file>

<file path=ppt/slides/_rels/slide18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0.png"/><Relationship Id="rId1" Type="http://schemas.openxmlformats.org/officeDocument/2006/relationships/slideLayout" Target="../slideLayouts/slideLayout3.xml"/></Relationships>
</file>

<file path=ppt/slides/_rels/slide18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1.png"/><Relationship Id="rId1" Type="http://schemas.openxmlformats.org/officeDocument/2006/relationships/slideLayout" Target="../slideLayouts/slideLayout3.xml"/></Relationships>
</file>

<file path=ppt/slides/_rels/slide18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2.png"/><Relationship Id="rId1" Type="http://schemas.openxmlformats.org/officeDocument/2006/relationships/slideLayout" Target="../slideLayouts/slideLayout3.xml"/></Relationships>
</file>

<file path=ppt/slides/_rels/slide18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3.png"/><Relationship Id="rId1" Type="http://schemas.openxmlformats.org/officeDocument/2006/relationships/slideLayout" Target="../slideLayouts/slideLayout3.xml"/></Relationships>
</file>

<file path=ppt/slides/_rels/slide18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4.png"/><Relationship Id="rId1" Type="http://schemas.openxmlformats.org/officeDocument/2006/relationships/slideLayout" Target="../slideLayouts/slideLayout3.xml"/></Relationships>
</file>

<file path=ppt/slides/_rels/slide18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5.png"/><Relationship Id="rId1" Type="http://schemas.openxmlformats.org/officeDocument/2006/relationships/slideLayout" Target="../slideLayouts/slideLayout3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3.xml"/></Relationships>
</file>

<file path=ppt/slides/_rels/slide18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6.png"/><Relationship Id="rId1" Type="http://schemas.openxmlformats.org/officeDocument/2006/relationships/slideLayout" Target="../slideLayouts/slideLayout3.xml"/></Relationships>
</file>

<file path=ppt/slides/_rels/slide18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7.png"/><Relationship Id="rId1" Type="http://schemas.openxmlformats.org/officeDocument/2006/relationships/slideLayout" Target="../slideLayouts/slideLayout3.xml"/></Relationships>
</file>

<file path=ppt/slides/_rels/slide18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8.png"/><Relationship Id="rId1" Type="http://schemas.openxmlformats.org/officeDocument/2006/relationships/slideLayout" Target="../slideLayouts/slideLayout3.xml"/></Relationships>
</file>

<file path=ppt/slides/_rels/slide18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9.png"/><Relationship Id="rId1" Type="http://schemas.openxmlformats.org/officeDocument/2006/relationships/slideLayout" Target="../slideLayouts/slideLayout3.xml"/></Relationships>
</file>

<file path=ppt/slides/_rels/slide18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0.png"/><Relationship Id="rId1" Type="http://schemas.openxmlformats.org/officeDocument/2006/relationships/slideLayout" Target="../slideLayouts/slideLayout3.xml"/></Relationships>
</file>

<file path=ppt/slides/_rels/slide18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1.png"/><Relationship Id="rId1" Type="http://schemas.openxmlformats.org/officeDocument/2006/relationships/slideLayout" Target="../slideLayouts/slideLayout3.xml"/></Relationships>
</file>

<file path=ppt/slides/_rels/slide18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2.png"/><Relationship Id="rId1" Type="http://schemas.openxmlformats.org/officeDocument/2006/relationships/slideLayout" Target="../slideLayouts/slideLayout3.xml"/></Relationships>
</file>

<file path=ppt/slides/_rels/slide18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3.png"/><Relationship Id="rId1" Type="http://schemas.openxmlformats.org/officeDocument/2006/relationships/slideLayout" Target="../slideLayouts/slideLayout3.xml"/></Relationships>
</file>

<file path=ppt/slides/_rels/slide18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4.png"/><Relationship Id="rId1" Type="http://schemas.openxmlformats.org/officeDocument/2006/relationships/slideLayout" Target="../slideLayouts/slideLayout3.xml"/></Relationships>
</file>

<file path=ppt/slides/_rels/slide18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5.png"/><Relationship Id="rId1" Type="http://schemas.openxmlformats.org/officeDocument/2006/relationships/slideLayout" Target="../slideLayouts/slideLayout3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3.xml"/></Relationships>
</file>

<file path=ppt/slides/_rels/slide18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6.png"/><Relationship Id="rId1" Type="http://schemas.openxmlformats.org/officeDocument/2006/relationships/slideLayout" Target="../slideLayouts/slideLayout3.xml"/></Relationships>
</file>

<file path=ppt/slides/_rels/slide18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7.png"/><Relationship Id="rId1" Type="http://schemas.openxmlformats.org/officeDocument/2006/relationships/slideLayout" Target="../slideLayouts/slideLayout3.xml"/></Relationships>
</file>

<file path=ppt/slides/_rels/slide18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8.png"/><Relationship Id="rId1" Type="http://schemas.openxmlformats.org/officeDocument/2006/relationships/slideLayout" Target="../slideLayouts/slideLayout3.xml"/></Relationships>
</file>

<file path=ppt/slides/_rels/slide18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9.png"/><Relationship Id="rId1" Type="http://schemas.openxmlformats.org/officeDocument/2006/relationships/slideLayout" Target="../slideLayouts/slideLayout3.xml"/></Relationships>
</file>

<file path=ppt/slides/_rels/slide18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0.png"/><Relationship Id="rId1" Type="http://schemas.openxmlformats.org/officeDocument/2006/relationships/slideLayout" Target="../slideLayouts/slideLayout3.xml"/></Relationships>
</file>

<file path=ppt/slides/_rels/slide18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1.png"/><Relationship Id="rId1" Type="http://schemas.openxmlformats.org/officeDocument/2006/relationships/slideLayout" Target="../slideLayouts/slideLayout3.xml"/></Relationships>
</file>

<file path=ppt/slides/_rels/slide18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2.png"/><Relationship Id="rId1" Type="http://schemas.openxmlformats.org/officeDocument/2006/relationships/slideLayout" Target="../slideLayouts/slideLayout3.xml"/></Relationships>
</file>

<file path=ppt/slides/_rels/slide18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3.png"/><Relationship Id="rId1" Type="http://schemas.openxmlformats.org/officeDocument/2006/relationships/slideLayout" Target="../slideLayouts/slideLayout3.xml"/></Relationships>
</file>

<file path=ppt/slides/_rels/slide18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4.png"/><Relationship Id="rId1" Type="http://schemas.openxmlformats.org/officeDocument/2006/relationships/slideLayout" Target="../slideLayouts/slideLayout3.xml"/></Relationships>
</file>

<file path=ppt/slides/_rels/slide18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5.png"/><Relationship Id="rId1" Type="http://schemas.openxmlformats.org/officeDocument/2006/relationships/slideLayout" Target="../slideLayouts/slideLayout3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3.xml"/></Relationships>
</file>

<file path=ppt/slides/_rels/slide18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6.png"/><Relationship Id="rId1" Type="http://schemas.openxmlformats.org/officeDocument/2006/relationships/slideLayout" Target="../slideLayouts/slideLayout3.xml"/></Relationships>
</file>

<file path=ppt/slides/_rels/slide18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7.png"/><Relationship Id="rId1" Type="http://schemas.openxmlformats.org/officeDocument/2006/relationships/slideLayout" Target="../slideLayouts/slideLayout3.xml"/></Relationships>
</file>

<file path=ppt/slides/_rels/slide18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8.png"/><Relationship Id="rId1" Type="http://schemas.openxmlformats.org/officeDocument/2006/relationships/slideLayout" Target="../slideLayouts/slideLayout3.xml"/></Relationships>
</file>

<file path=ppt/slides/_rels/slide18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9.png"/><Relationship Id="rId1" Type="http://schemas.openxmlformats.org/officeDocument/2006/relationships/slideLayout" Target="../slideLayouts/slideLayout3.xml"/></Relationships>
</file>

<file path=ppt/slides/_rels/slide18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0.png"/><Relationship Id="rId1" Type="http://schemas.openxmlformats.org/officeDocument/2006/relationships/slideLayout" Target="../slideLayouts/slideLayout3.xml"/></Relationships>
</file>

<file path=ppt/slides/_rels/slide18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1.png"/><Relationship Id="rId1" Type="http://schemas.openxmlformats.org/officeDocument/2006/relationships/slideLayout" Target="../slideLayouts/slideLayout3.xml"/></Relationships>
</file>

<file path=ppt/slides/_rels/slide18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2.png"/><Relationship Id="rId1" Type="http://schemas.openxmlformats.org/officeDocument/2006/relationships/slideLayout" Target="../slideLayouts/slideLayout3.xml"/></Relationships>
</file>

<file path=ppt/slides/_rels/slide18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3.png"/><Relationship Id="rId1" Type="http://schemas.openxmlformats.org/officeDocument/2006/relationships/slideLayout" Target="../slideLayouts/slideLayout3.xml"/></Relationships>
</file>

<file path=ppt/slides/_rels/slide18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4.png"/><Relationship Id="rId1" Type="http://schemas.openxmlformats.org/officeDocument/2006/relationships/slideLayout" Target="../slideLayouts/slideLayout3.xml"/></Relationships>
</file>

<file path=ppt/slides/_rels/slide18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5.png"/><Relationship Id="rId1" Type="http://schemas.openxmlformats.org/officeDocument/2006/relationships/slideLayout" Target="../slideLayouts/slideLayout3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3.xml"/></Relationships>
</file>

<file path=ppt/slides/_rels/slide18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6.png"/><Relationship Id="rId1" Type="http://schemas.openxmlformats.org/officeDocument/2006/relationships/slideLayout" Target="../slideLayouts/slideLayout3.xml"/></Relationships>
</file>

<file path=ppt/slides/_rels/slide18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7.png"/><Relationship Id="rId1" Type="http://schemas.openxmlformats.org/officeDocument/2006/relationships/slideLayout" Target="../slideLayouts/slideLayout3.xml"/></Relationships>
</file>

<file path=ppt/slides/_rels/slide18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8.png"/><Relationship Id="rId1" Type="http://schemas.openxmlformats.org/officeDocument/2006/relationships/slideLayout" Target="../slideLayouts/slideLayout3.xml"/></Relationships>
</file>

<file path=ppt/slides/_rels/slide18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9.png"/><Relationship Id="rId1" Type="http://schemas.openxmlformats.org/officeDocument/2006/relationships/slideLayout" Target="../slideLayouts/slideLayout3.xml"/></Relationships>
</file>

<file path=ppt/slides/_rels/slide18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0.png"/><Relationship Id="rId1" Type="http://schemas.openxmlformats.org/officeDocument/2006/relationships/slideLayout" Target="../slideLayouts/slideLayout3.xml"/></Relationships>
</file>

<file path=ppt/slides/_rels/slide18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1.png"/><Relationship Id="rId1" Type="http://schemas.openxmlformats.org/officeDocument/2006/relationships/slideLayout" Target="../slideLayouts/slideLayout3.xml"/></Relationships>
</file>

<file path=ppt/slides/_rels/slide18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2.png"/><Relationship Id="rId1" Type="http://schemas.openxmlformats.org/officeDocument/2006/relationships/slideLayout" Target="../slideLayouts/slideLayout3.xml"/></Relationships>
</file>

<file path=ppt/slides/_rels/slide18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3.png"/><Relationship Id="rId1" Type="http://schemas.openxmlformats.org/officeDocument/2006/relationships/slideLayout" Target="../slideLayouts/slideLayout3.xml"/></Relationships>
</file>

<file path=ppt/slides/_rels/slide18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4.png"/><Relationship Id="rId1" Type="http://schemas.openxmlformats.org/officeDocument/2006/relationships/slideLayout" Target="../slideLayouts/slideLayout3.xml"/></Relationships>
</file>

<file path=ppt/slides/_rels/slide18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5.png"/><Relationship Id="rId1" Type="http://schemas.openxmlformats.org/officeDocument/2006/relationships/slideLayout" Target="../slideLayouts/slideLayout3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3.xml"/></Relationships>
</file>

<file path=ppt/slides/_rels/slide18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6.png"/><Relationship Id="rId1" Type="http://schemas.openxmlformats.org/officeDocument/2006/relationships/slideLayout" Target="../slideLayouts/slideLayout3.xml"/></Relationships>
</file>

<file path=ppt/slides/_rels/slide18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7.png"/><Relationship Id="rId1" Type="http://schemas.openxmlformats.org/officeDocument/2006/relationships/slideLayout" Target="../slideLayouts/slideLayout3.xml"/></Relationships>
</file>

<file path=ppt/slides/_rels/slide18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8.png"/><Relationship Id="rId1" Type="http://schemas.openxmlformats.org/officeDocument/2006/relationships/slideLayout" Target="../slideLayouts/slideLayout3.xml"/></Relationships>
</file>

<file path=ppt/slides/_rels/slide18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9.png"/><Relationship Id="rId1" Type="http://schemas.openxmlformats.org/officeDocument/2006/relationships/slideLayout" Target="../slideLayouts/slideLayout3.xml"/></Relationships>
</file>

<file path=ppt/slides/_rels/slide18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0.png"/><Relationship Id="rId1" Type="http://schemas.openxmlformats.org/officeDocument/2006/relationships/slideLayout" Target="../slideLayouts/slideLayout3.xml"/></Relationships>
</file>

<file path=ppt/slides/_rels/slide18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1.png"/><Relationship Id="rId1" Type="http://schemas.openxmlformats.org/officeDocument/2006/relationships/slideLayout" Target="../slideLayouts/slideLayout3.xml"/></Relationships>
</file>

<file path=ppt/slides/_rels/slide18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2.png"/><Relationship Id="rId1" Type="http://schemas.openxmlformats.org/officeDocument/2006/relationships/slideLayout" Target="../slideLayouts/slideLayout3.xml"/></Relationships>
</file>

<file path=ppt/slides/_rels/slide18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3.png"/><Relationship Id="rId1" Type="http://schemas.openxmlformats.org/officeDocument/2006/relationships/slideLayout" Target="../slideLayouts/slideLayout3.xml"/></Relationships>
</file>

<file path=ppt/slides/_rels/slide18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4.png"/><Relationship Id="rId1" Type="http://schemas.openxmlformats.org/officeDocument/2006/relationships/slideLayout" Target="../slideLayouts/slideLayout3.xml"/></Relationships>
</file>

<file path=ppt/slides/_rels/slide18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5.png"/><Relationship Id="rId1" Type="http://schemas.openxmlformats.org/officeDocument/2006/relationships/slideLayout" Target="../slideLayouts/slideLayout3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3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3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3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3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3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3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3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3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3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3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3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3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3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3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3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3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3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3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3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3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3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3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3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3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3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3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3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3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3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3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3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3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3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3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3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3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3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3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3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3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3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3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3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3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3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3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3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3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3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3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3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3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3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3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3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3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3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3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3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3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3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3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3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3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3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3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3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3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3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3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3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3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3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3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3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3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3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3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3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3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3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3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3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3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3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3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3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3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3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3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3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3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3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3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3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3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3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3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3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3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3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3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3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3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3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3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3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3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3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3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3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3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3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3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3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3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3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3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3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3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3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3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3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3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3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3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3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3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3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3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3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3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3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3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3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3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3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3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3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3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3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3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3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3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3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3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3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3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3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3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3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3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3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3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3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3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3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3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3.xml"/></Relationships>
</file>

<file path=ppt/slides/_rels/slide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3.xml"/></Relationships>
</file>

<file path=ppt/slides/_rels/slide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3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3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3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3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3.xml"/></Relationships>
</file>

<file path=ppt/slides/_rels/slide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3.xml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3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3.xml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3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3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3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3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3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3.xml"/></Relationships>
</file>

<file path=ppt/slides/_rels/slide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3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3.xml"/></Relationships>
</file>

<file path=ppt/slides/_rels/slide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3.xml"/></Relationships>
</file>

<file path=ppt/slides/_rels/slide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3.xml"/></Relationships>
</file>

<file path=ppt/slides/_rels/slide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3.xml"/></Relationships>
</file>

<file path=ppt/slides/_rels/slide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3.xml"/></Relationships>
</file>

<file path=ppt/slides/_rels/slide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3.xml"/></Relationships>
</file>

<file path=ppt/slides/_rels/slide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3.xml"/></Relationships>
</file>

<file path=ppt/slides/_rels/slide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3.xml"/></Relationships>
</file>

<file path=ppt/slides/_rels/slide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6.png"/><Relationship Id="rId1" Type="http://schemas.openxmlformats.org/officeDocument/2006/relationships/slideLayout" Target="../slideLayouts/slideLayout3.xml"/></Relationships>
</file>

<file path=ppt/slides/_rels/slide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7.png"/><Relationship Id="rId1" Type="http://schemas.openxmlformats.org/officeDocument/2006/relationships/slideLayout" Target="../slideLayouts/slideLayout3.xml"/></Relationships>
</file>

<file path=ppt/slides/_rels/slide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8.png"/><Relationship Id="rId1" Type="http://schemas.openxmlformats.org/officeDocument/2006/relationships/slideLayout" Target="../slideLayouts/slideLayout3.xml"/></Relationships>
</file>

<file path=ppt/slides/_rels/slide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9.png"/><Relationship Id="rId1" Type="http://schemas.openxmlformats.org/officeDocument/2006/relationships/slideLayout" Target="../slideLayouts/slideLayout3.xml"/></Relationships>
</file>

<file path=ppt/slides/_rels/slide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3.xml"/></Relationships>
</file>

<file path=ppt/slides/_rels/slide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3.xml"/></Relationships>
</file>

<file path=ppt/slides/_rels/slide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3.xml"/></Relationships>
</file>

<file path=ppt/slides/_rels/slide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3.xml"/></Relationships>
</file>

<file path=ppt/slides/_rels/slide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3.xml"/></Relationships>
</file>

<file path=ppt/slides/_rels/slide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6.png"/><Relationship Id="rId1" Type="http://schemas.openxmlformats.org/officeDocument/2006/relationships/slideLayout" Target="../slideLayouts/slideLayout3.xml"/></Relationships>
</file>

<file path=ppt/slides/_rels/slide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3.xml"/></Relationships>
</file>

<file path=ppt/slides/_rels/slide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3.xml"/></Relationships>
</file>

<file path=ppt/slides/_rels/slide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9.png"/><Relationship Id="rId1" Type="http://schemas.openxmlformats.org/officeDocument/2006/relationships/slideLayout" Target="../slideLayouts/slideLayout3.xml"/></Relationships>
</file>

<file path=ppt/slides/_rels/slide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3.xml"/></Relationships>
</file>

<file path=ppt/slides/_rels/slide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3.xml"/></Relationships>
</file>

<file path=ppt/slides/_rels/slide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3.png"/><Relationship Id="rId1" Type="http://schemas.openxmlformats.org/officeDocument/2006/relationships/slideLayout" Target="../slideLayouts/slideLayout3.xml"/></Relationships>
</file>

<file path=ppt/slides/_rels/slide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3.xml"/></Relationships>
</file>

<file path=ppt/slides/_rels/slide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5.png"/><Relationship Id="rId1" Type="http://schemas.openxmlformats.org/officeDocument/2006/relationships/slideLayout" Target="../slideLayouts/slideLayout3.xml"/></Relationships>
</file>

<file path=ppt/slides/_rels/slide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6.png"/><Relationship Id="rId1" Type="http://schemas.openxmlformats.org/officeDocument/2006/relationships/slideLayout" Target="../slideLayouts/slideLayout3.xml"/></Relationships>
</file>

<file path=ppt/slides/_rels/slide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3.xml"/></Relationships>
</file>

<file path=ppt/slides/_rels/slide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8.png"/><Relationship Id="rId1" Type="http://schemas.openxmlformats.org/officeDocument/2006/relationships/slideLayout" Target="../slideLayouts/slideLayout3.xml"/></Relationships>
</file>

<file path=ppt/slides/_rels/slide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image" Target="../media/image419.png"/><Relationship Id="rId1" Type="http://schemas.openxmlformats.org/officeDocument/2006/relationships/slideLayout" Target="../slideLayouts/slideLayout3.xml"/></Relationships>
</file>

<file path=ppt/slides/_rels/slide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1.png"/></Relationships>
</file>

<file path=ppt/slides/_rels/slide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3.png"/><Relationship Id="rId2" Type="http://schemas.openxmlformats.org/officeDocument/2006/relationships/image" Target="../media/image4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2.png"/></Relationships>
</file>

<file path=ppt/slides/_rels/slide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png"/><Relationship Id="rId2" Type="http://schemas.openxmlformats.org/officeDocument/2006/relationships/image" Target="../media/image425.png"/><Relationship Id="rId1" Type="http://schemas.openxmlformats.org/officeDocument/2006/relationships/slideLayout" Target="../slideLayouts/slideLayout3.xml"/></Relationships>
</file>

<file path=ppt/slides/_rels/slide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6.png"/><Relationship Id="rId1" Type="http://schemas.openxmlformats.org/officeDocument/2006/relationships/slideLayout" Target="../slideLayouts/slideLayout3.xml"/></Relationships>
</file>

<file path=ppt/slides/_rels/slide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png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3.xml"/></Relationships>
</file>

<file path=ppt/slides/_rels/slide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8.png"/><Relationship Id="rId1" Type="http://schemas.openxmlformats.org/officeDocument/2006/relationships/slideLayout" Target="../slideLayouts/slideLayout3.xml"/></Relationships>
</file>

<file path=ppt/slides/_rels/slide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9.png"/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3.xml"/></Relationships>
</file>

<file path=ppt/slides/_rels/slide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3.xml"/></Relationships>
</file>

<file path=ppt/slides/_rels/slide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1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3.xml"/></Relationships>
</file>

<file path=ppt/slides/_rels/slide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2.png"/><Relationship Id="rId1" Type="http://schemas.openxmlformats.org/officeDocument/2006/relationships/slideLayout" Target="../slideLayouts/slideLayout3.xml"/></Relationships>
</file>

<file path=ppt/slides/_rels/slide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3.png"/><Relationship Id="rId1" Type="http://schemas.openxmlformats.org/officeDocument/2006/relationships/slideLayout" Target="../slideLayouts/slideLayout3.xml"/></Relationships>
</file>

<file path=ppt/slides/_rels/slide4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4.png"/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5.png"/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3.xml"/></Relationships>
</file>

<file path=ppt/slides/_rels/slide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6.png"/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3.xml"/></Relationships>
</file>

<file path=ppt/slides/_rels/slide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7.png"/><Relationship Id="rId1" Type="http://schemas.openxmlformats.org/officeDocument/2006/relationships/slideLayout" Target="../slideLayouts/slideLayout3.xml"/></Relationships>
</file>

<file path=ppt/slides/_rels/slide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8.png"/><Relationship Id="rId1" Type="http://schemas.openxmlformats.org/officeDocument/2006/relationships/slideLayout" Target="../slideLayouts/slideLayout3.xml"/></Relationships>
</file>

<file path=ppt/slides/_rels/slide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9.png"/><Relationship Id="rId1" Type="http://schemas.openxmlformats.org/officeDocument/2006/relationships/slideLayout" Target="../slideLayouts/slideLayout3.xml"/></Relationships>
</file>

<file path=ppt/slides/_rels/slide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3.xml"/></Relationships>
</file>

<file path=ppt/slides/_rels/slide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3.xml"/></Relationships>
</file>

<file path=ppt/slides/_rels/slide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3.xml"/></Relationships>
</file>

<file path=ppt/slides/_rels/slide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3.png"/><Relationship Id="rId1" Type="http://schemas.openxmlformats.org/officeDocument/2006/relationships/slideLayout" Target="../slideLayouts/slideLayout3.xml"/></Relationships>
</file>

<file path=ppt/slides/_rels/slide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4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5.png"/><Relationship Id="rId1" Type="http://schemas.openxmlformats.org/officeDocument/2006/relationships/slideLayout" Target="../slideLayouts/slideLayout3.xml"/></Relationships>
</file>

<file path=ppt/slides/_rels/slide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6.png"/><Relationship Id="rId1" Type="http://schemas.openxmlformats.org/officeDocument/2006/relationships/slideLayout" Target="../slideLayouts/slideLayout3.xml"/></Relationships>
</file>

<file path=ppt/slides/_rels/slide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7.png"/><Relationship Id="rId1" Type="http://schemas.openxmlformats.org/officeDocument/2006/relationships/slideLayout" Target="../slideLayouts/slideLayout3.xml"/></Relationships>
</file>

<file path=ppt/slides/_rels/slide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8.png"/><Relationship Id="rId1" Type="http://schemas.openxmlformats.org/officeDocument/2006/relationships/slideLayout" Target="../slideLayouts/slideLayout3.xml"/></Relationships>
</file>

<file path=ppt/slides/_rels/slide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9.png"/><Relationship Id="rId1" Type="http://schemas.openxmlformats.org/officeDocument/2006/relationships/slideLayout" Target="../slideLayouts/slideLayout3.xml"/></Relationships>
</file>

<file path=ppt/slides/_rels/slide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3.xml"/></Relationships>
</file>

<file path=ppt/slides/_rels/slide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3.xml"/></Relationships>
</file>

<file path=ppt/slides/_rels/slide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2.png"/><Relationship Id="rId1" Type="http://schemas.openxmlformats.org/officeDocument/2006/relationships/slideLayout" Target="../slideLayouts/slideLayout3.xml"/></Relationships>
</file>

<file path=ppt/slides/_rels/slide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3.png"/><Relationship Id="rId1" Type="http://schemas.openxmlformats.org/officeDocument/2006/relationships/slideLayout" Target="../slideLayouts/slideLayout3.xml"/></Relationships>
</file>

<file path=ppt/slides/_rels/slide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4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5.png"/><Relationship Id="rId1" Type="http://schemas.openxmlformats.org/officeDocument/2006/relationships/slideLayout" Target="../slideLayouts/slideLayout3.xml"/></Relationships>
</file>

<file path=ppt/slides/_rels/slide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6.png"/><Relationship Id="rId1" Type="http://schemas.openxmlformats.org/officeDocument/2006/relationships/slideLayout" Target="../slideLayouts/slideLayout3.xml"/></Relationships>
</file>

<file path=ppt/slides/_rels/slide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7.png"/><Relationship Id="rId1" Type="http://schemas.openxmlformats.org/officeDocument/2006/relationships/slideLayout" Target="../slideLayouts/slideLayout3.xml"/></Relationships>
</file>

<file path=ppt/slides/_rels/slide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8.png"/><Relationship Id="rId1" Type="http://schemas.openxmlformats.org/officeDocument/2006/relationships/slideLayout" Target="../slideLayouts/slideLayout3.xml"/></Relationships>
</file>

<file path=ppt/slides/_rels/slide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9.png"/><Relationship Id="rId1" Type="http://schemas.openxmlformats.org/officeDocument/2006/relationships/slideLayout" Target="../slideLayouts/slideLayout3.xml"/></Relationships>
</file>

<file path=ppt/slides/_rels/slide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3.xml"/></Relationships>
</file>

<file path=ppt/slides/_rels/slide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3.xml"/></Relationships>
</file>

<file path=ppt/slides/_rels/slide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3.xml"/></Relationships>
</file>

<file path=ppt/slides/_rels/slide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3.png"/><Relationship Id="rId1" Type="http://schemas.openxmlformats.org/officeDocument/2006/relationships/slideLayout" Target="../slideLayouts/slideLayout3.xml"/></Relationships>
</file>

<file path=ppt/slides/_rels/slide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4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5.png"/><Relationship Id="rId1" Type="http://schemas.openxmlformats.org/officeDocument/2006/relationships/slideLayout" Target="../slideLayouts/slideLayout3.xml"/></Relationships>
</file>

<file path=ppt/slides/_rels/slide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6.png"/><Relationship Id="rId1" Type="http://schemas.openxmlformats.org/officeDocument/2006/relationships/slideLayout" Target="../slideLayouts/slideLayout3.xml"/></Relationships>
</file>

<file path=ppt/slides/_rels/slide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3.xml"/></Relationships>
</file>

<file path=ppt/slides/_rels/slide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8.png"/><Relationship Id="rId1" Type="http://schemas.openxmlformats.org/officeDocument/2006/relationships/slideLayout" Target="../slideLayouts/slideLayout3.xml"/></Relationships>
</file>

<file path=ppt/slides/_rels/slide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9.png"/><Relationship Id="rId1" Type="http://schemas.openxmlformats.org/officeDocument/2006/relationships/slideLayout" Target="../slideLayouts/slideLayout3.xml"/></Relationships>
</file>

<file path=ppt/slides/_rels/slide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3.xml"/></Relationships>
</file>

<file path=ppt/slides/_rels/slide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1.png"/><Relationship Id="rId1" Type="http://schemas.openxmlformats.org/officeDocument/2006/relationships/slideLayout" Target="../slideLayouts/slideLayout3.xml"/></Relationships>
</file>

<file path=ppt/slides/_rels/slide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3.xml"/></Relationships>
</file>

<file path=ppt/slides/_rels/slide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3.png"/><Relationship Id="rId1" Type="http://schemas.openxmlformats.org/officeDocument/2006/relationships/slideLayout" Target="../slideLayouts/slideLayout3.xml"/></Relationships>
</file>

<file path=ppt/slides/_rels/slide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4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5.png"/><Relationship Id="rId1" Type="http://schemas.openxmlformats.org/officeDocument/2006/relationships/slideLayout" Target="../slideLayouts/slideLayout3.xml"/></Relationships>
</file>

<file path=ppt/slides/_rels/slide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6.png"/><Relationship Id="rId1" Type="http://schemas.openxmlformats.org/officeDocument/2006/relationships/slideLayout" Target="../slideLayouts/slideLayout3.xml"/></Relationships>
</file>

<file path=ppt/slides/_rels/slide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7.png"/><Relationship Id="rId1" Type="http://schemas.openxmlformats.org/officeDocument/2006/relationships/slideLayout" Target="../slideLayouts/slideLayout3.xml"/></Relationships>
</file>

<file path=ppt/slides/_rels/slide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8.png"/><Relationship Id="rId1" Type="http://schemas.openxmlformats.org/officeDocument/2006/relationships/slideLayout" Target="../slideLayouts/slideLayout3.xml"/></Relationships>
</file>

<file path=ppt/slides/_rels/slide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9.png"/><Relationship Id="rId1" Type="http://schemas.openxmlformats.org/officeDocument/2006/relationships/slideLayout" Target="../slideLayouts/slideLayout3.xml"/></Relationships>
</file>

<file path=ppt/slides/_rels/slide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3.xml"/></Relationships>
</file>

<file path=ppt/slides/_rels/slide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1.png"/><Relationship Id="rId1" Type="http://schemas.openxmlformats.org/officeDocument/2006/relationships/slideLayout" Target="../slideLayouts/slideLayout3.xml"/></Relationships>
</file>

<file path=ppt/slides/_rels/slide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2.png"/><Relationship Id="rId1" Type="http://schemas.openxmlformats.org/officeDocument/2006/relationships/slideLayout" Target="../slideLayouts/slideLayout3.xml"/></Relationships>
</file>

<file path=ppt/slides/_rels/slide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3.png"/><Relationship Id="rId1" Type="http://schemas.openxmlformats.org/officeDocument/2006/relationships/slideLayout" Target="../slideLayouts/slideLayout3.xml"/></Relationships>
</file>

<file path=ppt/slides/_rels/slide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4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5.png"/><Relationship Id="rId1" Type="http://schemas.openxmlformats.org/officeDocument/2006/relationships/slideLayout" Target="../slideLayouts/slideLayout3.xml"/></Relationships>
</file>

<file path=ppt/slides/_rels/slide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6.png"/><Relationship Id="rId1" Type="http://schemas.openxmlformats.org/officeDocument/2006/relationships/slideLayout" Target="../slideLayouts/slideLayout3.xml"/></Relationships>
</file>

<file path=ppt/slides/_rels/slide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7.png"/><Relationship Id="rId1" Type="http://schemas.openxmlformats.org/officeDocument/2006/relationships/slideLayout" Target="../slideLayouts/slideLayout3.xml"/></Relationships>
</file>

<file path=ppt/slides/_rels/slide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8.png"/><Relationship Id="rId1" Type="http://schemas.openxmlformats.org/officeDocument/2006/relationships/slideLayout" Target="../slideLayouts/slideLayout3.xml"/></Relationships>
</file>

<file path=ppt/slides/_rels/slide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3.xml"/></Relationships>
</file>

<file path=ppt/slides/_rels/slide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3.xml"/></Relationships>
</file>

<file path=ppt/slides/_rels/slide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3.xml"/></Relationships>
</file>

<file path=ppt/slides/_rels/slide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2.png"/><Relationship Id="rId1" Type="http://schemas.openxmlformats.org/officeDocument/2006/relationships/slideLayout" Target="../slideLayouts/slideLayout3.xml"/></Relationships>
</file>

<file path=ppt/slides/_rels/slide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3.png"/><Relationship Id="rId1" Type="http://schemas.openxmlformats.org/officeDocument/2006/relationships/slideLayout" Target="../slideLayouts/slideLayout3.xml"/></Relationships>
</file>

<file path=ppt/slides/_rels/slide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4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5.png"/><Relationship Id="rId1" Type="http://schemas.openxmlformats.org/officeDocument/2006/relationships/slideLayout" Target="../slideLayouts/slideLayout3.xml"/></Relationships>
</file>

<file path=ppt/slides/_rels/slide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6.png"/><Relationship Id="rId1" Type="http://schemas.openxmlformats.org/officeDocument/2006/relationships/slideLayout" Target="../slideLayouts/slideLayout3.xml"/></Relationships>
</file>

<file path=ppt/slides/_rels/slide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7.png"/><Relationship Id="rId1" Type="http://schemas.openxmlformats.org/officeDocument/2006/relationships/slideLayout" Target="../slideLayouts/slideLayout3.xml"/></Relationships>
</file>

<file path=ppt/slides/_rels/slide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8.png"/><Relationship Id="rId1" Type="http://schemas.openxmlformats.org/officeDocument/2006/relationships/slideLayout" Target="../slideLayouts/slideLayout3.xml"/></Relationships>
</file>

<file path=ppt/slides/_rels/slide4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9.png"/><Relationship Id="rId1" Type="http://schemas.openxmlformats.org/officeDocument/2006/relationships/slideLayout" Target="../slideLayouts/slideLayout3.xml"/></Relationships>
</file>

<file path=ppt/slides/_rels/slide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3.xml"/></Relationships>
</file>

<file path=ppt/slides/_rels/slide4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3.xml"/></Relationships>
</file>

<file path=ppt/slides/_rels/slide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2.png"/><Relationship Id="rId1" Type="http://schemas.openxmlformats.org/officeDocument/2006/relationships/slideLayout" Target="../slideLayouts/slideLayout3.xml"/></Relationships>
</file>

<file path=ppt/slides/_rels/slide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3.png"/><Relationship Id="rId1" Type="http://schemas.openxmlformats.org/officeDocument/2006/relationships/slideLayout" Target="../slideLayouts/slideLayout3.xml"/></Relationships>
</file>

<file path=ppt/slides/_rels/slide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5.png"/><Relationship Id="rId1" Type="http://schemas.openxmlformats.org/officeDocument/2006/relationships/slideLayout" Target="../slideLayouts/slideLayout3.xml"/></Relationships>
</file>

<file path=ppt/slides/_rels/slide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6.png"/><Relationship Id="rId1" Type="http://schemas.openxmlformats.org/officeDocument/2006/relationships/slideLayout" Target="../slideLayouts/slideLayout3.xml"/></Relationships>
</file>

<file path=ppt/slides/_rels/slide5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7.png"/><Relationship Id="rId1" Type="http://schemas.openxmlformats.org/officeDocument/2006/relationships/slideLayout" Target="../slideLayouts/slideLayout3.xml"/></Relationships>
</file>

<file path=ppt/slides/_rels/slide5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8.png"/><Relationship Id="rId1" Type="http://schemas.openxmlformats.org/officeDocument/2006/relationships/slideLayout" Target="../slideLayouts/slideLayout3.xml"/></Relationships>
</file>

<file path=ppt/slides/_rels/slide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9.png"/><Relationship Id="rId1" Type="http://schemas.openxmlformats.org/officeDocument/2006/relationships/slideLayout" Target="../slideLayouts/slideLayout3.xml"/></Relationships>
</file>

<file path=ppt/slides/_rels/slide5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3.xml"/></Relationships>
</file>

<file path=ppt/slides/_rels/slide5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1.png"/><Relationship Id="rId1" Type="http://schemas.openxmlformats.org/officeDocument/2006/relationships/slideLayout" Target="../slideLayouts/slideLayout3.xml"/></Relationships>
</file>

<file path=ppt/slides/_rels/slide5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2.png"/><Relationship Id="rId1" Type="http://schemas.openxmlformats.org/officeDocument/2006/relationships/slideLayout" Target="../slideLayouts/slideLayout3.xml"/></Relationships>
</file>

<file path=ppt/slides/_rels/slide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3.png"/><Relationship Id="rId1" Type="http://schemas.openxmlformats.org/officeDocument/2006/relationships/slideLayout" Target="../slideLayouts/slideLayout3.xml"/></Relationships>
</file>

<file path=ppt/slides/_rels/slide5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4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5.png"/><Relationship Id="rId1" Type="http://schemas.openxmlformats.org/officeDocument/2006/relationships/slideLayout" Target="../slideLayouts/slideLayout3.xml"/></Relationships>
</file>

<file path=ppt/slides/_rels/slide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6.png"/><Relationship Id="rId1" Type="http://schemas.openxmlformats.org/officeDocument/2006/relationships/slideLayout" Target="../slideLayouts/slideLayout3.xml"/></Relationships>
</file>

<file path=ppt/slides/_rels/slide5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7.png"/><Relationship Id="rId1" Type="http://schemas.openxmlformats.org/officeDocument/2006/relationships/slideLayout" Target="../slideLayouts/slideLayout3.xml"/></Relationships>
</file>

<file path=ppt/slides/_rels/slide5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8.png"/><Relationship Id="rId1" Type="http://schemas.openxmlformats.org/officeDocument/2006/relationships/slideLayout" Target="../slideLayouts/slideLayout3.xml"/></Relationships>
</file>

<file path=ppt/slides/_rels/slide5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9.png"/><Relationship Id="rId1" Type="http://schemas.openxmlformats.org/officeDocument/2006/relationships/slideLayout" Target="../slideLayouts/slideLayout3.xml"/></Relationships>
</file>

<file path=ppt/slides/_rels/slide5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3.xml"/></Relationships>
</file>

<file path=ppt/slides/_rels/slide5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1.png"/><Relationship Id="rId1" Type="http://schemas.openxmlformats.org/officeDocument/2006/relationships/slideLayout" Target="../slideLayouts/slideLayout3.xml"/></Relationships>
</file>

<file path=ppt/slides/_rels/slide5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2.png"/><Relationship Id="rId1" Type="http://schemas.openxmlformats.org/officeDocument/2006/relationships/slideLayout" Target="../slideLayouts/slideLayout3.xml"/></Relationships>
</file>

<file path=ppt/slides/_rels/slide5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3.png"/><Relationship Id="rId1" Type="http://schemas.openxmlformats.org/officeDocument/2006/relationships/slideLayout" Target="../slideLayouts/slideLayout3.xml"/></Relationships>
</file>

<file path=ppt/slides/_rels/slide5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4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5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5.png"/><Relationship Id="rId1" Type="http://schemas.openxmlformats.org/officeDocument/2006/relationships/slideLayout" Target="../slideLayouts/slideLayout3.xml"/></Relationships>
</file>

<file path=ppt/slides/_rels/slide5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6.png"/><Relationship Id="rId1" Type="http://schemas.openxmlformats.org/officeDocument/2006/relationships/slideLayout" Target="../slideLayouts/slideLayout3.xml"/></Relationships>
</file>

<file path=ppt/slides/_rels/slide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7.png"/><Relationship Id="rId1" Type="http://schemas.openxmlformats.org/officeDocument/2006/relationships/slideLayout" Target="../slideLayouts/slideLayout3.xml"/></Relationships>
</file>

<file path=ppt/slides/_rels/slide5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8.png"/><Relationship Id="rId1" Type="http://schemas.openxmlformats.org/officeDocument/2006/relationships/slideLayout" Target="../slideLayouts/slideLayout3.xml"/></Relationships>
</file>

<file path=ppt/slides/_rels/slide5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9.png"/><Relationship Id="rId1" Type="http://schemas.openxmlformats.org/officeDocument/2006/relationships/slideLayout" Target="../slideLayouts/slideLayout3.xml"/></Relationships>
</file>

<file path=ppt/slides/_rels/slide5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3.xml"/></Relationships>
</file>

<file path=ppt/slides/_rels/slide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1.png"/><Relationship Id="rId1" Type="http://schemas.openxmlformats.org/officeDocument/2006/relationships/slideLayout" Target="../slideLayouts/slideLayout3.xml"/></Relationships>
</file>

<file path=ppt/slides/_rels/slide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2.png"/><Relationship Id="rId1" Type="http://schemas.openxmlformats.org/officeDocument/2006/relationships/slideLayout" Target="../slideLayouts/slideLayout3.xml"/></Relationships>
</file>

<file path=ppt/slides/_rels/slide5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3.png"/><Relationship Id="rId1" Type="http://schemas.openxmlformats.org/officeDocument/2006/relationships/slideLayout" Target="../slideLayouts/slideLayout3.xml"/></Relationships>
</file>

<file path=ppt/slides/_rels/slide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4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5.png"/><Relationship Id="rId1" Type="http://schemas.openxmlformats.org/officeDocument/2006/relationships/slideLayout" Target="../slideLayouts/slideLayout3.xml"/></Relationships>
</file>

<file path=ppt/slides/_rels/slide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6.png"/><Relationship Id="rId1" Type="http://schemas.openxmlformats.org/officeDocument/2006/relationships/slideLayout" Target="../slideLayouts/slideLayout3.xml"/></Relationships>
</file>

<file path=ppt/slides/_rels/slide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7.png"/><Relationship Id="rId1" Type="http://schemas.openxmlformats.org/officeDocument/2006/relationships/slideLayout" Target="../slideLayouts/slideLayout3.xml"/></Relationships>
</file>

<file path=ppt/slides/_rels/slide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8.png"/><Relationship Id="rId1" Type="http://schemas.openxmlformats.org/officeDocument/2006/relationships/slideLayout" Target="../slideLayouts/slideLayout3.xml"/></Relationships>
</file>

<file path=ppt/slides/_rels/slide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9.png"/><Relationship Id="rId1" Type="http://schemas.openxmlformats.org/officeDocument/2006/relationships/slideLayout" Target="../slideLayouts/slideLayout3.xml"/></Relationships>
</file>

<file path=ppt/slides/_rels/slide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3.xml"/></Relationships>
</file>

<file path=ppt/slides/_rels/slide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3.xml"/></Relationships>
</file>

<file path=ppt/slides/_rels/slide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2.png"/><Relationship Id="rId1" Type="http://schemas.openxmlformats.org/officeDocument/2006/relationships/slideLayout" Target="../slideLayouts/slideLayout3.xml"/></Relationships>
</file>

<file path=ppt/slides/_rels/slide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3.png"/><Relationship Id="rId1" Type="http://schemas.openxmlformats.org/officeDocument/2006/relationships/slideLayout" Target="../slideLayouts/slideLayout3.xml"/></Relationships>
</file>

<file path=ppt/slides/_rels/slide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4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5.png"/><Relationship Id="rId1" Type="http://schemas.openxmlformats.org/officeDocument/2006/relationships/slideLayout" Target="../slideLayouts/slideLayout3.xml"/></Relationships>
</file>

<file path=ppt/slides/_rels/slide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6.png"/><Relationship Id="rId1" Type="http://schemas.openxmlformats.org/officeDocument/2006/relationships/slideLayout" Target="../slideLayouts/slideLayout3.xml"/></Relationships>
</file>

<file path=ppt/slides/_rels/slide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7.png"/><Relationship Id="rId1" Type="http://schemas.openxmlformats.org/officeDocument/2006/relationships/slideLayout" Target="../slideLayouts/slideLayout3.xml"/></Relationships>
</file>

<file path=ppt/slides/_rels/slide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8.png"/><Relationship Id="rId1" Type="http://schemas.openxmlformats.org/officeDocument/2006/relationships/slideLayout" Target="../slideLayouts/slideLayout3.xml"/></Relationships>
</file>

<file path=ppt/slides/_rels/slide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9.png"/><Relationship Id="rId1" Type="http://schemas.openxmlformats.org/officeDocument/2006/relationships/slideLayout" Target="../slideLayouts/slideLayout3.xml"/></Relationships>
</file>

<file path=ppt/slides/_rels/slide5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3.xml"/></Relationships>
</file>

<file path=ppt/slides/_rels/slide5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1.png"/><Relationship Id="rId1" Type="http://schemas.openxmlformats.org/officeDocument/2006/relationships/slideLayout" Target="../slideLayouts/slideLayout3.xml"/></Relationships>
</file>

<file path=ppt/slides/_rels/slide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2.png"/><Relationship Id="rId1" Type="http://schemas.openxmlformats.org/officeDocument/2006/relationships/slideLayout" Target="../slideLayouts/slideLayout3.xml"/></Relationships>
</file>

<file path=ppt/slides/_rels/slide5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3.png"/><Relationship Id="rId1" Type="http://schemas.openxmlformats.org/officeDocument/2006/relationships/slideLayout" Target="../slideLayouts/slideLayout3.xml"/></Relationships>
</file>

<file path=ppt/slides/_rels/slide5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4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5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5.png"/><Relationship Id="rId1" Type="http://schemas.openxmlformats.org/officeDocument/2006/relationships/slideLayout" Target="../slideLayouts/slideLayout3.xml"/></Relationships>
</file>

<file path=ppt/slides/_rels/slide5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6.png"/><Relationship Id="rId1" Type="http://schemas.openxmlformats.org/officeDocument/2006/relationships/slideLayout" Target="../slideLayouts/slideLayout3.xml"/></Relationships>
</file>

<file path=ppt/slides/_rels/slide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7.png"/><Relationship Id="rId1" Type="http://schemas.openxmlformats.org/officeDocument/2006/relationships/slideLayout" Target="../slideLayouts/slideLayout3.xml"/></Relationships>
</file>

<file path=ppt/slides/_rels/slide5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8.png"/><Relationship Id="rId1" Type="http://schemas.openxmlformats.org/officeDocument/2006/relationships/slideLayout" Target="../slideLayouts/slideLayout3.xml"/></Relationships>
</file>

<file path=ppt/slides/_rels/slide5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9.png"/><Relationship Id="rId1" Type="http://schemas.openxmlformats.org/officeDocument/2006/relationships/slideLayout" Target="../slideLayouts/slideLayout3.xml"/></Relationships>
</file>

<file path=ppt/slides/_rels/slide5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3.xml"/></Relationships>
</file>

<file path=ppt/slides/_rels/slide5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1.png"/><Relationship Id="rId1" Type="http://schemas.openxmlformats.org/officeDocument/2006/relationships/slideLayout" Target="../slideLayouts/slideLayout3.xml"/></Relationships>
</file>

<file path=ppt/slides/_rels/slide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2.png"/><Relationship Id="rId1" Type="http://schemas.openxmlformats.org/officeDocument/2006/relationships/slideLayout" Target="../slideLayouts/slideLayout3.xml"/></Relationships>
</file>

<file path=ppt/slides/_rels/slide5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3.png"/><Relationship Id="rId1" Type="http://schemas.openxmlformats.org/officeDocument/2006/relationships/slideLayout" Target="../slideLayouts/slideLayout3.xml"/></Relationships>
</file>

<file path=ppt/slides/_rels/slide5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4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5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5.png"/><Relationship Id="rId1" Type="http://schemas.openxmlformats.org/officeDocument/2006/relationships/slideLayout" Target="../slideLayouts/slideLayout3.xml"/></Relationships>
</file>

<file path=ppt/slides/_rels/slide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6.png"/><Relationship Id="rId1" Type="http://schemas.openxmlformats.org/officeDocument/2006/relationships/slideLayout" Target="../slideLayouts/slideLayout3.xml"/></Relationships>
</file>

<file path=ppt/slides/_rels/slide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7.png"/><Relationship Id="rId1" Type="http://schemas.openxmlformats.org/officeDocument/2006/relationships/slideLayout" Target="../slideLayouts/slideLayout3.xml"/></Relationships>
</file>

<file path=ppt/slides/_rels/slide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8.png"/><Relationship Id="rId1" Type="http://schemas.openxmlformats.org/officeDocument/2006/relationships/slideLayout" Target="../slideLayouts/slideLayout3.xml"/></Relationships>
</file>

<file path=ppt/slides/_rels/slide5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9.png"/><Relationship Id="rId1" Type="http://schemas.openxmlformats.org/officeDocument/2006/relationships/slideLayout" Target="../slideLayouts/slideLayout3.xml"/></Relationships>
</file>

<file path=ppt/slides/_rels/slide5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3.xml"/></Relationships>
</file>

<file path=ppt/slides/_rels/slide5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1.png"/><Relationship Id="rId1" Type="http://schemas.openxmlformats.org/officeDocument/2006/relationships/slideLayout" Target="../slideLayouts/slideLayout3.xml"/></Relationships>
</file>

<file path=ppt/slides/_rels/slide5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2.png"/><Relationship Id="rId1" Type="http://schemas.openxmlformats.org/officeDocument/2006/relationships/slideLayout" Target="../slideLayouts/slideLayout3.xml"/></Relationships>
</file>

<file path=ppt/slides/_rels/slide5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3.png"/><Relationship Id="rId1" Type="http://schemas.openxmlformats.org/officeDocument/2006/relationships/slideLayout" Target="../slideLayouts/slideLayout3.xml"/></Relationships>
</file>

<file path=ppt/slides/_rels/slide5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4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5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5.png"/><Relationship Id="rId1" Type="http://schemas.openxmlformats.org/officeDocument/2006/relationships/slideLayout" Target="../slideLayouts/slideLayout3.xml"/></Relationships>
</file>

<file path=ppt/slides/_rels/slide5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6.png"/><Relationship Id="rId1" Type="http://schemas.openxmlformats.org/officeDocument/2006/relationships/slideLayout" Target="../slideLayouts/slideLayout3.xml"/></Relationships>
</file>

<file path=ppt/slides/_rels/slide5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7.png"/><Relationship Id="rId1" Type="http://schemas.openxmlformats.org/officeDocument/2006/relationships/slideLayout" Target="../slideLayouts/slideLayout3.xml"/></Relationships>
</file>

<file path=ppt/slides/_rels/slide5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8.png"/><Relationship Id="rId1" Type="http://schemas.openxmlformats.org/officeDocument/2006/relationships/slideLayout" Target="../slideLayouts/slideLayout3.xml"/></Relationships>
</file>

<file path=ppt/slides/_rels/slide5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9.png"/><Relationship Id="rId1" Type="http://schemas.openxmlformats.org/officeDocument/2006/relationships/slideLayout" Target="../slideLayouts/slideLayout3.xml"/></Relationships>
</file>

<file path=ppt/slides/_rels/slide5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3.xml"/></Relationships>
</file>

<file path=ppt/slides/_rels/slide5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1.png"/><Relationship Id="rId1" Type="http://schemas.openxmlformats.org/officeDocument/2006/relationships/slideLayout" Target="../slideLayouts/slideLayout3.xml"/></Relationships>
</file>

<file path=ppt/slides/_rels/slide5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2.png"/><Relationship Id="rId1" Type="http://schemas.openxmlformats.org/officeDocument/2006/relationships/slideLayout" Target="../slideLayouts/slideLayout3.xml"/></Relationships>
</file>

<file path=ppt/slides/_rels/slide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3.png"/><Relationship Id="rId1" Type="http://schemas.openxmlformats.org/officeDocument/2006/relationships/slideLayout" Target="../slideLayouts/slideLayout3.xml"/></Relationships>
</file>

<file path=ppt/slides/_rels/slide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4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5.png"/><Relationship Id="rId1" Type="http://schemas.openxmlformats.org/officeDocument/2006/relationships/slideLayout" Target="../slideLayouts/slideLayout3.xml"/></Relationships>
</file>

<file path=ppt/slides/_rels/slide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6.png"/><Relationship Id="rId1" Type="http://schemas.openxmlformats.org/officeDocument/2006/relationships/slideLayout" Target="../slideLayouts/slideLayout3.xml"/></Relationships>
</file>

<file path=ppt/slides/_rels/slide5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7.png"/><Relationship Id="rId1" Type="http://schemas.openxmlformats.org/officeDocument/2006/relationships/slideLayout" Target="../slideLayouts/slideLayout3.xml"/></Relationships>
</file>

<file path=ppt/slides/_rels/slide5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8.png"/><Relationship Id="rId1" Type="http://schemas.openxmlformats.org/officeDocument/2006/relationships/slideLayout" Target="../slideLayouts/slideLayout3.xml"/></Relationships>
</file>

<file path=ppt/slides/_rels/slide5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9.png"/><Relationship Id="rId1" Type="http://schemas.openxmlformats.org/officeDocument/2006/relationships/slideLayout" Target="../slideLayouts/slideLayout3.xml"/></Relationships>
</file>

<file path=ppt/slides/_rels/slide5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3.xml"/></Relationships>
</file>

<file path=ppt/slides/_rels/slide5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1.png"/><Relationship Id="rId1" Type="http://schemas.openxmlformats.org/officeDocument/2006/relationships/slideLayout" Target="../slideLayouts/slideLayout3.xml"/></Relationships>
</file>

<file path=ppt/slides/_rels/slide5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2.png"/><Relationship Id="rId1" Type="http://schemas.openxmlformats.org/officeDocument/2006/relationships/slideLayout" Target="../slideLayouts/slideLayout3.xml"/></Relationships>
</file>

<file path=ppt/slides/_rels/slide5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3.png"/><Relationship Id="rId1" Type="http://schemas.openxmlformats.org/officeDocument/2006/relationships/slideLayout" Target="../slideLayouts/slideLayout3.xml"/></Relationships>
</file>

<file path=ppt/slides/_rels/slide5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4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5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5.png"/><Relationship Id="rId1" Type="http://schemas.openxmlformats.org/officeDocument/2006/relationships/slideLayout" Target="../slideLayouts/slideLayout3.xml"/></Relationships>
</file>

<file path=ppt/slides/_rels/slide5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6.png"/><Relationship Id="rId1" Type="http://schemas.openxmlformats.org/officeDocument/2006/relationships/slideLayout" Target="../slideLayouts/slideLayout3.xml"/></Relationships>
</file>

<file path=ppt/slides/_rels/slide5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7.png"/><Relationship Id="rId1" Type="http://schemas.openxmlformats.org/officeDocument/2006/relationships/slideLayout" Target="../slideLayouts/slideLayout3.xml"/></Relationships>
</file>

<file path=ppt/slides/_rels/slide5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8.png"/><Relationship Id="rId1" Type="http://schemas.openxmlformats.org/officeDocument/2006/relationships/slideLayout" Target="../slideLayouts/slideLayout3.xml"/></Relationships>
</file>

<file path=ppt/slides/_rels/slide5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9.png"/><Relationship Id="rId1" Type="http://schemas.openxmlformats.org/officeDocument/2006/relationships/slideLayout" Target="../slideLayouts/slideLayout3.xml"/></Relationships>
</file>

<file path=ppt/slides/_rels/slide5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3.xml"/></Relationships>
</file>

<file path=ppt/slides/_rels/slide5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1.png"/><Relationship Id="rId1" Type="http://schemas.openxmlformats.org/officeDocument/2006/relationships/slideLayout" Target="../slideLayouts/slideLayout3.xml"/></Relationships>
</file>

<file path=ppt/slides/_rels/slide5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2.png"/><Relationship Id="rId1" Type="http://schemas.openxmlformats.org/officeDocument/2006/relationships/slideLayout" Target="../slideLayouts/slideLayout3.xml"/></Relationships>
</file>

<file path=ppt/slides/_rels/slide5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3.png"/><Relationship Id="rId1" Type="http://schemas.openxmlformats.org/officeDocument/2006/relationships/slideLayout" Target="../slideLayouts/slideLayout3.xml"/></Relationships>
</file>

<file path=ppt/slides/_rels/slide5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6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5.png"/><Relationship Id="rId1" Type="http://schemas.openxmlformats.org/officeDocument/2006/relationships/slideLayout" Target="../slideLayouts/slideLayout3.xml"/></Relationships>
</file>

<file path=ppt/slides/_rels/slide6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6.png"/><Relationship Id="rId1" Type="http://schemas.openxmlformats.org/officeDocument/2006/relationships/slideLayout" Target="../slideLayouts/slideLayout3.xml"/></Relationships>
</file>

<file path=ppt/slides/_rels/slide6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7.png"/><Relationship Id="rId1" Type="http://schemas.openxmlformats.org/officeDocument/2006/relationships/slideLayout" Target="../slideLayouts/slideLayout3.xml"/></Relationships>
</file>

<file path=ppt/slides/_rels/slide6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8.png"/><Relationship Id="rId1" Type="http://schemas.openxmlformats.org/officeDocument/2006/relationships/slideLayout" Target="../slideLayouts/slideLayout3.xml"/></Relationships>
</file>

<file path=ppt/slides/_rels/slide6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9.png"/><Relationship Id="rId1" Type="http://schemas.openxmlformats.org/officeDocument/2006/relationships/slideLayout" Target="../slideLayouts/slideLayout3.xml"/></Relationships>
</file>

<file path=ppt/slides/_rels/slide6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3.xml"/></Relationships>
</file>

<file path=ppt/slides/_rels/slide6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1.png"/><Relationship Id="rId1" Type="http://schemas.openxmlformats.org/officeDocument/2006/relationships/slideLayout" Target="../slideLayouts/slideLayout3.xml"/></Relationships>
</file>

<file path=ppt/slides/_rels/slide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2.png"/><Relationship Id="rId1" Type="http://schemas.openxmlformats.org/officeDocument/2006/relationships/slideLayout" Target="../slideLayouts/slideLayout3.xml"/></Relationships>
</file>

<file path=ppt/slides/_rels/slide6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3.png"/><Relationship Id="rId1" Type="http://schemas.openxmlformats.org/officeDocument/2006/relationships/slideLayout" Target="../slideLayouts/slideLayout3.xml"/></Relationships>
</file>

<file path=ppt/slides/_rels/slide6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4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6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5.png"/><Relationship Id="rId1" Type="http://schemas.openxmlformats.org/officeDocument/2006/relationships/slideLayout" Target="../slideLayouts/slideLayout3.xml"/></Relationships>
</file>

<file path=ppt/slides/_rels/slide6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6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3.xml"/></Relationships>
</file>

<file path=ppt/slides/_rels/slide6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image" Target="../media/image617.png"/><Relationship Id="rId1" Type="http://schemas.openxmlformats.org/officeDocument/2006/relationships/slideLayout" Target="../slideLayouts/slideLayout3.xml"/></Relationships>
</file>

<file path=ppt/slides/_rels/slide6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image" Target="../media/image618.png"/><Relationship Id="rId1" Type="http://schemas.openxmlformats.org/officeDocument/2006/relationships/slideLayout" Target="../slideLayouts/slideLayout3.xml"/></Relationships>
</file>

<file path=ppt/slides/_rels/slide6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image" Target="../media/image619.png"/><Relationship Id="rId1" Type="http://schemas.openxmlformats.org/officeDocument/2006/relationships/slideLayout" Target="../slideLayouts/slideLayout3.xml"/></Relationships>
</file>

<file path=ppt/slides/_rels/slide6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3.xml"/></Relationships>
</file>

<file path=ppt/slides/_rels/slide6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1.png"/><Relationship Id="rId1" Type="http://schemas.openxmlformats.org/officeDocument/2006/relationships/slideLayout" Target="../slideLayouts/slideLayout3.xml"/></Relationships>
</file>

<file path=ppt/slides/_rels/slide6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png"/><Relationship Id="rId2" Type="http://schemas.openxmlformats.org/officeDocument/2006/relationships/image" Target="../media/image622.png"/><Relationship Id="rId1" Type="http://schemas.openxmlformats.org/officeDocument/2006/relationships/slideLayout" Target="../slideLayouts/slideLayout3.xml"/></Relationships>
</file>

<file path=ppt/slides/_rels/slide6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3.png"/><Relationship Id="rId1" Type="http://schemas.openxmlformats.org/officeDocument/2006/relationships/slideLayout" Target="../slideLayouts/slideLayout3.xml"/></Relationships>
</file>

<file path=ppt/slides/_rels/slide6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png"/><Relationship Id="rId2" Type="http://schemas.openxmlformats.org/officeDocument/2006/relationships/image" Target="../media/image624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6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5.png"/><Relationship Id="rId1" Type="http://schemas.openxmlformats.org/officeDocument/2006/relationships/slideLayout" Target="../slideLayouts/slideLayout3.xml"/></Relationships>
</file>

<file path=ppt/slides/_rels/slide6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626.png"/><Relationship Id="rId1" Type="http://schemas.openxmlformats.org/officeDocument/2006/relationships/slideLayout" Target="../slideLayouts/slideLayout3.xml"/></Relationships>
</file>

<file path=ppt/slides/_rels/slide6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7.png"/><Relationship Id="rId1" Type="http://schemas.openxmlformats.org/officeDocument/2006/relationships/slideLayout" Target="../slideLayouts/slideLayout3.xml"/></Relationships>
</file>

<file path=ppt/slides/_rels/slide6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9.png"/><Relationship Id="rId2" Type="http://schemas.openxmlformats.org/officeDocument/2006/relationships/image" Target="../media/image628.png"/><Relationship Id="rId1" Type="http://schemas.openxmlformats.org/officeDocument/2006/relationships/slideLayout" Target="../slideLayouts/slideLayout3.xml"/></Relationships>
</file>

<file path=ppt/slides/_rels/slide6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3.xml"/></Relationships>
</file>

<file path=ppt/slides/_rels/slide6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png"/><Relationship Id="rId2" Type="http://schemas.openxmlformats.org/officeDocument/2006/relationships/image" Target="../media/image631.png"/><Relationship Id="rId1" Type="http://schemas.openxmlformats.org/officeDocument/2006/relationships/slideLayout" Target="../slideLayouts/slideLayout3.xml"/></Relationships>
</file>

<file path=ppt/slides/_rels/slide6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2.png"/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3.xml"/></Relationships>
</file>

<file path=ppt/slides/_rels/slide6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3.png"/><Relationship Id="rId1" Type="http://schemas.openxmlformats.org/officeDocument/2006/relationships/slideLayout" Target="../slideLayouts/slideLayout3.xml"/></Relationships>
</file>

<file path=ppt/slides/_rels/slide6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4.png"/><Relationship Id="rId1" Type="http://schemas.openxmlformats.org/officeDocument/2006/relationships/slideLayout" Target="../slideLayouts/slideLayout3.xml"/></Relationships>
</file>

<file path=ppt/slides/_rels/slide6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5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6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6.png"/><Relationship Id="rId1" Type="http://schemas.openxmlformats.org/officeDocument/2006/relationships/slideLayout" Target="../slideLayouts/slideLayout3.xml"/></Relationships>
</file>

<file path=ppt/slides/_rels/slide6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7.png"/><Relationship Id="rId1" Type="http://schemas.openxmlformats.org/officeDocument/2006/relationships/slideLayout" Target="../slideLayouts/slideLayout3.xml"/></Relationships>
</file>

<file path=ppt/slides/_rels/slide6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8.png"/><Relationship Id="rId1" Type="http://schemas.openxmlformats.org/officeDocument/2006/relationships/slideLayout" Target="../slideLayouts/slideLayout3.xml"/></Relationships>
</file>

<file path=ppt/slides/_rels/slide6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9.png"/><Relationship Id="rId1" Type="http://schemas.openxmlformats.org/officeDocument/2006/relationships/slideLayout" Target="../slideLayouts/slideLayout3.xml"/></Relationships>
</file>

<file path=ppt/slides/_rels/slide6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3.xml"/></Relationships>
</file>

<file path=ppt/slides/_rels/slide6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1.png"/><Relationship Id="rId1" Type="http://schemas.openxmlformats.org/officeDocument/2006/relationships/slideLayout" Target="../slideLayouts/slideLayout3.xml"/></Relationships>
</file>

<file path=ppt/slides/_rels/slide6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2.png"/><Relationship Id="rId1" Type="http://schemas.openxmlformats.org/officeDocument/2006/relationships/slideLayout" Target="../slideLayouts/slideLayout3.xml"/></Relationships>
</file>

<file path=ppt/slides/_rels/slide6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3.png"/><Relationship Id="rId1" Type="http://schemas.openxmlformats.org/officeDocument/2006/relationships/slideLayout" Target="../slideLayouts/slideLayout3.xml"/></Relationships>
</file>

<file path=ppt/slides/_rels/slide6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4.png"/><Relationship Id="rId1" Type="http://schemas.openxmlformats.org/officeDocument/2006/relationships/slideLayout" Target="../slideLayouts/slideLayout3.xml"/></Relationships>
</file>

<file path=ppt/slides/_rels/slide6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5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6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6.png"/><Relationship Id="rId1" Type="http://schemas.openxmlformats.org/officeDocument/2006/relationships/slideLayout" Target="../slideLayouts/slideLayout3.xml"/></Relationships>
</file>

<file path=ppt/slides/_rels/slide6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7.png"/><Relationship Id="rId1" Type="http://schemas.openxmlformats.org/officeDocument/2006/relationships/slideLayout" Target="../slideLayouts/slideLayout3.xml"/></Relationships>
</file>

<file path=ppt/slides/_rels/slide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8.png"/><Relationship Id="rId1" Type="http://schemas.openxmlformats.org/officeDocument/2006/relationships/slideLayout" Target="../slideLayouts/slideLayout3.xml"/></Relationships>
</file>

<file path=ppt/slides/_rels/slide6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9.png"/><Relationship Id="rId1" Type="http://schemas.openxmlformats.org/officeDocument/2006/relationships/slideLayout" Target="../slideLayouts/slideLayout3.xml"/></Relationships>
</file>

<file path=ppt/slides/_rels/slide6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3.xml"/></Relationships>
</file>

<file path=ppt/slides/_rels/slide6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3.xml"/></Relationships>
</file>

<file path=ppt/slides/_rels/slide6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2.png"/><Relationship Id="rId1" Type="http://schemas.openxmlformats.org/officeDocument/2006/relationships/slideLayout" Target="../slideLayouts/slideLayout3.xml"/></Relationships>
</file>

<file path=ppt/slides/_rels/slide6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3.png"/><Relationship Id="rId1" Type="http://schemas.openxmlformats.org/officeDocument/2006/relationships/slideLayout" Target="../slideLayouts/slideLayout3.xml"/></Relationships>
</file>

<file path=ppt/slides/_rels/slide6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4.png"/><Relationship Id="rId1" Type="http://schemas.openxmlformats.org/officeDocument/2006/relationships/slideLayout" Target="../slideLayouts/slideLayout3.xml"/></Relationships>
</file>

<file path=ppt/slides/_rels/slide6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5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6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6.png"/><Relationship Id="rId1" Type="http://schemas.openxmlformats.org/officeDocument/2006/relationships/slideLayout" Target="../slideLayouts/slideLayout3.xml"/></Relationships>
</file>

<file path=ppt/slides/_rels/slide6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7.png"/><Relationship Id="rId1" Type="http://schemas.openxmlformats.org/officeDocument/2006/relationships/slideLayout" Target="../slideLayouts/slideLayout3.xml"/></Relationships>
</file>

<file path=ppt/slides/_rels/slide6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8.png"/><Relationship Id="rId1" Type="http://schemas.openxmlformats.org/officeDocument/2006/relationships/slideLayout" Target="../slideLayouts/slideLayout3.xml"/></Relationships>
</file>

<file path=ppt/slides/_rels/slide6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9.png"/><Relationship Id="rId1" Type="http://schemas.openxmlformats.org/officeDocument/2006/relationships/slideLayout" Target="../slideLayouts/slideLayout3.xml"/></Relationships>
</file>

<file path=ppt/slides/_rels/slide6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3.xml"/></Relationships>
</file>

<file path=ppt/slides/_rels/slide6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1.png"/><Relationship Id="rId1" Type="http://schemas.openxmlformats.org/officeDocument/2006/relationships/slideLayout" Target="../slideLayouts/slideLayout3.xml"/></Relationships>
</file>

<file path=ppt/slides/_rels/slide6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2.png"/><Relationship Id="rId1" Type="http://schemas.openxmlformats.org/officeDocument/2006/relationships/slideLayout" Target="../slideLayouts/slideLayout3.xml"/></Relationships>
</file>

<file path=ppt/slides/_rels/slide6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3.png"/><Relationship Id="rId1" Type="http://schemas.openxmlformats.org/officeDocument/2006/relationships/slideLayout" Target="../slideLayouts/slideLayout3.xml"/></Relationships>
</file>

<file path=ppt/slides/_rels/slide6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4.png"/><Relationship Id="rId1" Type="http://schemas.openxmlformats.org/officeDocument/2006/relationships/slideLayout" Target="../slideLayouts/slideLayout3.xml"/></Relationships>
</file>

<file path=ppt/slides/_rels/slide6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5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6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6.png"/><Relationship Id="rId1" Type="http://schemas.openxmlformats.org/officeDocument/2006/relationships/slideLayout" Target="../slideLayouts/slideLayout3.xml"/></Relationships>
</file>

<file path=ppt/slides/_rels/slide6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7.png"/><Relationship Id="rId1" Type="http://schemas.openxmlformats.org/officeDocument/2006/relationships/slideLayout" Target="../slideLayouts/slideLayout3.xml"/></Relationships>
</file>

<file path=ppt/slides/_rels/slide6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8.png"/><Relationship Id="rId1" Type="http://schemas.openxmlformats.org/officeDocument/2006/relationships/slideLayout" Target="../slideLayouts/slideLayout3.xml"/></Relationships>
</file>

<file path=ppt/slides/_rels/slide6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9.png"/><Relationship Id="rId1" Type="http://schemas.openxmlformats.org/officeDocument/2006/relationships/slideLayout" Target="../slideLayouts/slideLayout3.xml"/></Relationships>
</file>

<file path=ppt/slides/_rels/slide6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3.xml"/></Relationships>
</file>

<file path=ppt/slides/_rels/slide6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1.png"/><Relationship Id="rId1" Type="http://schemas.openxmlformats.org/officeDocument/2006/relationships/slideLayout" Target="../slideLayouts/slideLayout3.xml"/></Relationships>
</file>

<file path=ppt/slides/_rels/slide6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2.png"/><Relationship Id="rId1" Type="http://schemas.openxmlformats.org/officeDocument/2006/relationships/slideLayout" Target="../slideLayouts/slideLayout3.xml"/></Relationships>
</file>

<file path=ppt/slides/_rels/slide6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3.png"/><Relationship Id="rId1" Type="http://schemas.openxmlformats.org/officeDocument/2006/relationships/slideLayout" Target="../slideLayouts/slideLayout3.xml"/></Relationships>
</file>

<file path=ppt/slides/_rels/slide6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4.png"/><Relationship Id="rId1" Type="http://schemas.openxmlformats.org/officeDocument/2006/relationships/slideLayout" Target="../slideLayouts/slideLayout3.xml"/></Relationships>
</file>

<file path=ppt/slides/_rels/slide6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5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6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6.png"/><Relationship Id="rId1" Type="http://schemas.openxmlformats.org/officeDocument/2006/relationships/slideLayout" Target="../slideLayouts/slideLayout3.xml"/></Relationships>
</file>

<file path=ppt/slides/_rels/slide6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7.png"/><Relationship Id="rId1" Type="http://schemas.openxmlformats.org/officeDocument/2006/relationships/slideLayout" Target="../slideLayouts/slideLayout3.xml"/></Relationships>
</file>

<file path=ppt/slides/_rels/slide6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8.png"/><Relationship Id="rId1" Type="http://schemas.openxmlformats.org/officeDocument/2006/relationships/slideLayout" Target="../slideLayouts/slideLayout3.xml"/></Relationships>
</file>

<file path=ppt/slides/_rels/slide6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9.png"/><Relationship Id="rId1" Type="http://schemas.openxmlformats.org/officeDocument/2006/relationships/slideLayout" Target="../slideLayouts/slideLayout3.xml"/></Relationships>
</file>

<file path=ppt/slides/_rels/slide6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3.xml"/></Relationships>
</file>

<file path=ppt/slides/_rels/slide6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1.png"/><Relationship Id="rId1" Type="http://schemas.openxmlformats.org/officeDocument/2006/relationships/slideLayout" Target="../slideLayouts/slideLayout3.xml"/></Relationships>
</file>

<file path=ppt/slides/_rels/slide6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2.png"/><Relationship Id="rId1" Type="http://schemas.openxmlformats.org/officeDocument/2006/relationships/slideLayout" Target="../slideLayouts/slideLayout3.xml"/></Relationships>
</file>

<file path=ppt/slides/_rels/slide6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3.png"/><Relationship Id="rId1" Type="http://schemas.openxmlformats.org/officeDocument/2006/relationships/slideLayout" Target="../slideLayouts/slideLayout3.xml"/></Relationships>
</file>

<file path=ppt/slides/_rels/slide6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4.png"/><Relationship Id="rId1" Type="http://schemas.openxmlformats.org/officeDocument/2006/relationships/slideLayout" Target="../slideLayouts/slideLayout3.xml"/></Relationships>
</file>

<file path=ppt/slides/_rels/slide6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5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6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6.png"/><Relationship Id="rId1" Type="http://schemas.openxmlformats.org/officeDocument/2006/relationships/slideLayout" Target="../slideLayouts/slideLayout3.xml"/></Relationships>
</file>

<file path=ppt/slides/_rels/slide6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7.png"/><Relationship Id="rId1" Type="http://schemas.openxmlformats.org/officeDocument/2006/relationships/slideLayout" Target="../slideLayouts/slideLayout3.xml"/></Relationships>
</file>

<file path=ppt/slides/_rels/slide6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8.png"/><Relationship Id="rId1" Type="http://schemas.openxmlformats.org/officeDocument/2006/relationships/slideLayout" Target="../slideLayouts/slideLayout3.xml"/></Relationships>
</file>

<file path=ppt/slides/_rels/slide6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9.png"/><Relationship Id="rId1" Type="http://schemas.openxmlformats.org/officeDocument/2006/relationships/slideLayout" Target="../slideLayouts/slideLayout3.xml"/></Relationships>
</file>

<file path=ppt/slides/_rels/slide6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3.xml"/></Relationships>
</file>

<file path=ppt/slides/_rels/slide6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1.png"/><Relationship Id="rId1" Type="http://schemas.openxmlformats.org/officeDocument/2006/relationships/slideLayout" Target="../slideLayouts/slideLayout3.xml"/></Relationships>
</file>

<file path=ppt/slides/_rels/slide6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2.png"/><Relationship Id="rId1" Type="http://schemas.openxmlformats.org/officeDocument/2006/relationships/slideLayout" Target="../slideLayouts/slideLayout3.xml"/></Relationships>
</file>

<file path=ppt/slides/_rels/slide6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3.png"/><Relationship Id="rId1" Type="http://schemas.openxmlformats.org/officeDocument/2006/relationships/slideLayout" Target="../slideLayouts/slideLayout3.xml"/></Relationships>
</file>

<file path=ppt/slides/_rels/slide6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4.png"/><Relationship Id="rId1" Type="http://schemas.openxmlformats.org/officeDocument/2006/relationships/slideLayout" Target="../slideLayouts/slideLayout3.xml"/></Relationships>
</file>

<file path=ppt/slides/_rels/slide6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5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6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6.png"/><Relationship Id="rId1" Type="http://schemas.openxmlformats.org/officeDocument/2006/relationships/slideLayout" Target="../slideLayouts/slideLayout3.xml"/></Relationships>
</file>

<file path=ppt/slides/_rels/slide6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7.png"/><Relationship Id="rId1" Type="http://schemas.openxmlformats.org/officeDocument/2006/relationships/slideLayout" Target="../slideLayouts/slideLayout3.xml"/></Relationships>
</file>

<file path=ppt/slides/_rels/slide6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8.png"/><Relationship Id="rId1" Type="http://schemas.openxmlformats.org/officeDocument/2006/relationships/slideLayout" Target="../slideLayouts/slideLayout3.xml"/></Relationships>
</file>

<file path=ppt/slides/_rels/slide6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9.png"/><Relationship Id="rId1" Type="http://schemas.openxmlformats.org/officeDocument/2006/relationships/slideLayout" Target="../slideLayouts/slideLayout3.xml"/></Relationships>
</file>

<file path=ppt/slides/_rels/slide6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3.xml"/></Relationships>
</file>

<file path=ppt/slides/_rels/slide6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1.png"/><Relationship Id="rId1" Type="http://schemas.openxmlformats.org/officeDocument/2006/relationships/slideLayout" Target="../slideLayouts/slideLayout3.xml"/></Relationships>
</file>

<file path=ppt/slides/_rels/slide6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2.png"/><Relationship Id="rId1" Type="http://schemas.openxmlformats.org/officeDocument/2006/relationships/slideLayout" Target="../slideLayouts/slideLayout3.xml"/></Relationships>
</file>

<file path=ppt/slides/_rels/slide6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3.png"/><Relationship Id="rId1" Type="http://schemas.openxmlformats.org/officeDocument/2006/relationships/slideLayout" Target="../slideLayouts/slideLayout3.xml"/></Relationships>
</file>

<file path=ppt/slides/_rels/slide6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4.png"/><Relationship Id="rId1" Type="http://schemas.openxmlformats.org/officeDocument/2006/relationships/slideLayout" Target="../slideLayouts/slideLayout3.xml"/></Relationships>
</file>

<file path=ppt/slides/_rels/slide6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7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6.png"/><Relationship Id="rId1" Type="http://schemas.openxmlformats.org/officeDocument/2006/relationships/slideLayout" Target="../slideLayouts/slideLayout3.xml"/></Relationships>
</file>

<file path=ppt/slides/_rels/slide7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7.png"/><Relationship Id="rId1" Type="http://schemas.openxmlformats.org/officeDocument/2006/relationships/slideLayout" Target="../slideLayouts/slideLayout3.xml"/></Relationships>
</file>

<file path=ppt/slides/_rels/slide7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8.png"/><Relationship Id="rId1" Type="http://schemas.openxmlformats.org/officeDocument/2006/relationships/slideLayout" Target="../slideLayouts/slideLayout3.xml"/></Relationships>
</file>

<file path=ppt/slides/_rels/slide7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9.png"/><Relationship Id="rId1" Type="http://schemas.openxmlformats.org/officeDocument/2006/relationships/slideLayout" Target="../slideLayouts/slideLayout3.xml"/></Relationships>
</file>

<file path=ppt/slides/_rels/slide7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3.xml"/></Relationships>
</file>

<file path=ppt/slides/_rels/slide7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1.png"/><Relationship Id="rId1" Type="http://schemas.openxmlformats.org/officeDocument/2006/relationships/slideLayout" Target="../slideLayouts/slideLayout3.xml"/></Relationships>
</file>

<file path=ppt/slides/_rels/slide7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2.png"/><Relationship Id="rId1" Type="http://schemas.openxmlformats.org/officeDocument/2006/relationships/slideLayout" Target="../slideLayouts/slideLayout3.xml"/></Relationships>
</file>

<file path=ppt/slides/_rels/slide7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3.png"/><Relationship Id="rId1" Type="http://schemas.openxmlformats.org/officeDocument/2006/relationships/slideLayout" Target="../slideLayouts/slideLayout3.xml"/></Relationships>
</file>

<file path=ppt/slides/_rels/slide7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4.png"/><Relationship Id="rId1" Type="http://schemas.openxmlformats.org/officeDocument/2006/relationships/slideLayout" Target="../slideLayouts/slideLayout3.xml"/></Relationships>
</file>

<file path=ppt/slides/_rels/slide7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5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7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6.png"/><Relationship Id="rId1" Type="http://schemas.openxmlformats.org/officeDocument/2006/relationships/slideLayout" Target="../slideLayouts/slideLayout3.xml"/></Relationships>
</file>

<file path=ppt/slides/_rels/slide7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7.png"/><Relationship Id="rId1" Type="http://schemas.openxmlformats.org/officeDocument/2006/relationships/slideLayout" Target="../slideLayouts/slideLayout3.xml"/></Relationships>
</file>

<file path=ppt/slides/_rels/slide7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8.png"/><Relationship Id="rId1" Type="http://schemas.openxmlformats.org/officeDocument/2006/relationships/slideLayout" Target="../slideLayouts/slideLayout3.xml"/></Relationships>
</file>

<file path=ppt/slides/_rels/slide7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9.png"/><Relationship Id="rId1" Type="http://schemas.openxmlformats.org/officeDocument/2006/relationships/slideLayout" Target="../slideLayouts/slideLayout3.xml"/></Relationships>
</file>

<file path=ppt/slides/_rels/slide7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3.xml"/></Relationships>
</file>

<file path=ppt/slides/_rels/slide7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1.png"/><Relationship Id="rId1" Type="http://schemas.openxmlformats.org/officeDocument/2006/relationships/slideLayout" Target="../slideLayouts/slideLayout3.xml"/></Relationships>
</file>

<file path=ppt/slides/_rels/slide7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2.png"/><Relationship Id="rId1" Type="http://schemas.openxmlformats.org/officeDocument/2006/relationships/slideLayout" Target="../slideLayouts/slideLayout3.xml"/></Relationships>
</file>

<file path=ppt/slides/_rels/slide7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3.png"/><Relationship Id="rId1" Type="http://schemas.openxmlformats.org/officeDocument/2006/relationships/slideLayout" Target="../slideLayouts/slideLayout3.xml"/></Relationships>
</file>

<file path=ppt/slides/_rels/slide7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4.png"/><Relationship Id="rId1" Type="http://schemas.openxmlformats.org/officeDocument/2006/relationships/slideLayout" Target="../slideLayouts/slideLayout3.xml"/></Relationships>
</file>

<file path=ppt/slides/_rels/slide7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5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7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6.png"/><Relationship Id="rId1" Type="http://schemas.openxmlformats.org/officeDocument/2006/relationships/slideLayout" Target="../slideLayouts/slideLayout3.xml"/></Relationships>
</file>

<file path=ppt/slides/_rels/slide7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7.png"/><Relationship Id="rId1" Type="http://schemas.openxmlformats.org/officeDocument/2006/relationships/slideLayout" Target="../slideLayouts/slideLayout3.xml"/></Relationships>
</file>

<file path=ppt/slides/_rels/slide7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8.png"/><Relationship Id="rId1" Type="http://schemas.openxmlformats.org/officeDocument/2006/relationships/slideLayout" Target="../slideLayouts/slideLayout3.xml"/></Relationships>
</file>

<file path=ppt/slides/_rels/slide7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9.png"/><Relationship Id="rId1" Type="http://schemas.openxmlformats.org/officeDocument/2006/relationships/slideLayout" Target="../slideLayouts/slideLayout3.xml"/></Relationships>
</file>

<file path=ppt/slides/_rels/slide7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3.xml"/></Relationships>
</file>

<file path=ppt/slides/_rels/slide7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1.png"/><Relationship Id="rId1" Type="http://schemas.openxmlformats.org/officeDocument/2006/relationships/slideLayout" Target="../slideLayouts/slideLayout3.xml"/></Relationships>
</file>

<file path=ppt/slides/_rels/slide7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2.png"/><Relationship Id="rId1" Type="http://schemas.openxmlformats.org/officeDocument/2006/relationships/slideLayout" Target="../slideLayouts/slideLayout3.xml"/></Relationships>
</file>

<file path=ppt/slides/_rels/slide7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3.png"/><Relationship Id="rId1" Type="http://schemas.openxmlformats.org/officeDocument/2006/relationships/slideLayout" Target="../slideLayouts/slideLayout3.xml"/></Relationships>
</file>

<file path=ppt/slides/_rels/slide7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4.png"/><Relationship Id="rId1" Type="http://schemas.openxmlformats.org/officeDocument/2006/relationships/slideLayout" Target="../slideLayouts/slideLayout3.xml"/></Relationships>
</file>

<file path=ppt/slides/_rels/slide7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5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7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6.png"/><Relationship Id="rId1" Type="http://schemas.openxmlformats.org/officeDocument/2006/relationships/slideLayout" Target="../slideLayouts/slideLayout3.xml"/></Relationships>
</file>

<file path=ppt/slides/_rels/slide7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7.png"/><Relationship Id="rId1" Type="http://schemas.openxmlformats.org/officeDocument/2006/relationships/slideLayout" Target="../slideLayouts/slideLayout3.xml"/></Relationships>
</file>

<file path=ppt/slides/_rels/slide7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8.png"/><Relationship Id="rId1" Type="http://schemas.openxmlformats.org/officeDocument/2006/relationships/slideLayout" Target="../slideLayouts/slideLayout3.xml"/></Relationships>
</file>

<file path=ppt/slides/_rels/slide7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9.png"/><Relationship Id="rId1" Type="http://schemas.openxmlformats.org/officeDocument/2006/relationships/slideLayout" Target="../slideLayouts/slideLayout3.xml"/></Relationships>
</file>

<file path=ppt/slides/_rels/slide7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3.xml"/></Relationships>
</file>

<file path=ppt/slides/_rels/slide7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1.png"/><Relationship Id="rId1" Type="http://schemas.openxmlformats.org/officeDocument/2006/relationships/slideLayout" Target="../slideLayouts/slideLayout3.xml"/></Relationships>
</file>

<file path=ppt/slides/_rels/slide7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2.png"/><Relationship Id="rId1" Type="http://schemas.openxmlformats.org/officeDocument/2006/relationships/slideLayout" Target="../slideLayouts/slideLayout3.xml"/></Relationships>
</file>

<file path=ppt/slides/_rels/slide7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3.png"/><Relationship Id="rId1" Type="http://schemas.openxmlformats.org/officeDocument/2006/relationships/slideLayout" Target="../slideLayouts/slideLayout3.xml"/></Relationships>
</file>

<file path=ppt/slides/_rels/slide7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4.png"/><Relationship Id="rId1" Type="http://schemas.openxmlformats.org/officeDocument/2006/relationships/slideLayout" Target="../slideLayouts/slideLayout3.xml"/></Relationships>
</file>

<file path=ppt/slides/_rels/slide7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5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7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6.png"/><Relationship Id="rId1" Type="http://schemas.openxmlformats.org/officeDocument/2006/relationships/slideLayout" Target="../slideLayouts/slideLayout3.xml"/></Relationships>
</file>

<file path=ppt/slides/_rels/slide7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7.png"/><Relationship Id="rId1" Type="http://schemas.openxmlformats.org/officeDocument/2006/relationships/slideLayout" Target="../slideLayouts/slideLayout3.xml"/></Relationships>
</file>

<file path=ppt/slides/_rels/slide7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8.png"/><Relationship Id="rId1" Type="http://schemas.openxmlformats.org/officeDocument/2006/relationships/slideLayout" Target="../slideLayouts/slideLayout3.xml"/></Relationships>
</file>

<file path=ppt/slides/_rels/slide7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9.png"/><Relationship Id="rId1" Type="http://schemas.openxmlformats.org/officeDocument/2006/relationships/slideLayout" Target="../slideLayouts/slideLayout3.xml"/></Relationships>
</file>

<file path=ppt/slides/_rels/slide7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3.xml"/></Relationships>
</file>

<file path=ppt/slides/_rels/slide7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1.png"/><Relationship Id="rId1" Type="http://schemas.openxmlformats.org/officeDocument/2006/relationships/slideLayout" Target="../slideLayouts/slideLayout3.xml"/></Relationships>
</file>

<file path=ppt/slides/_rels/slide7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2.png"/><Relationship Id="rId1" Type="http://schemas.openxmlformats.org/officeDocument/2006/relationships/slideLayout" Target="../slideLayouts/slideLayout3.xml"/></Relationships>
</file>

<file path=ppt/slides/_rels/slide7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3.png"/><Relationship Id="rId1" Type="http://schemas.openxmlformats.org/officeDocument/2006/relationships/slideLayout" Target="../slideLayouts/slideLayout3.xml"/></Relationships>
</file>

<file path=ppt/slides/_rels/slide7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4.png"/><Relationship Id="rId1" Type="http://schemas.openxmlformats.org/officeDocument/2006/relationships/slideLayout" Target="../slideLayouts/slideLayout3.xml"/></Relationships>
</file>

<file path=ppt/slides/_rels/slide7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5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7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6.png"/><Relationship Id="rId1" Type="http://schemas.openxmlformats.org/officeDocument/2006/relationships/slideLayout" Target="../slideLayouts/slideLayout3.xml"/></Relationships>
</file>

<file path=ppt/slides/_rels/slide7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7.png"/><Relationship Id="rId1" Type="http://schemas.openxmlformats.org/officeDocument/2006/relationships/slideLayout" Target="../slideLayouts/slideLayout3.xml"/></Relationships>
</file>

<file path=ppt/slides/_rels/slide7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8.png"/><Relationship Id="rId1" Type="http://schemas.openxmlformats.org/officeDocument/2006/relationships/slideLayout" Target="../slideLayouts/slideLayout3.xml"/></Relationships>
</file>

<file path=ppt/slides/_rels/slide7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9.png"/><Relationship Id="rId1" Type="http://schemas.openxmlformats.org/officeDocument/2006/relationships/slideLayout" Target="../slideLayouts/slideLayout3.xml"/></Relationships>
</file>

<file path=ppt/slides/_rels/slide7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3.xml"/></Relationships>
</file>

<file path=ppt/slides/_rels/slide7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1.png"/><Relationship Id="rId1" Type="http://schemas.openxmlformats.org/officeDocument/2006/relationships/slideLayout" Target="../slideLayouts/slideLayout3.xml"/></Relationships>
</file>

<file path=ppt/slides/_rels/slide7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2.png"/><Relationship Id="rId1" Type="http://schemas.openxmlformats.org/officeDocument/2006/relationships/slideLayout" Target="../slideLayouts/slideLayout3.xml"/></Relationships>
</file>

<file path=ppt/slides/_rels/slide7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3.png"/><Relationship Id="rId1" Type="http://schemas.openxmlformats.org/officeDocument/2006/relationships/slideLayout" Target="../slideLayouts/slideLayout3.xml"/></Relationships>
</file>

<file path=ppt/slides/_rels/slide7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4.png"/><Relationship Id="rId1" Type="http://schemas.openxmlformats.org/officeDocument/2006/relationships/slideLayout" Target="../slideLayouts/slideLayout3.xml"/></Relationships>
</file>

<file path=ppt/slides/_rels/slide7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5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7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6.png"/><Relationship Id="rId1" Type="http://schemas.openxmlformats.org/officeDocument/2006/relationships/slideLayout" Target="../slideLayouts/slideLayout3.xml"/></Relationships>
</file>

<file path=ppt/slides/_rels/slide7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7.png"/><Relationship Id="rId1" Type="http://schemas.openxmlformats.org/officeDocument/2006/relationships/slideLayout" Target="../slideLayouts/slideLayout3.xml"/></Relationships>
</file>

<file path=ppt/slides/_rels/slide7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8.png"/><Relationship Id="rId1" Type="http://schemas.openxmlformats.org/officeDocument/2006/relationships/slideLayout" Target="../slideLayouts/slideLayout3.xml"/></Relationships>
</file>

<file path=ppt/slides/_rels/slide7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9.png"/><Relationship Id="rId1" Type="http://schemas.openxmlformats.org/officeDocument/2006/relationships/slideLayout" Target="../slideLayouts/slideLayout3.xml"/></Relationships>
</file>

<file path=ppt/slides/_rels/slide7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3.xml"/></Relationships>
</file>

<file path=ppt/slides/_rels/slide7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1.png"/><Relationship Id="rId1" Type="http://schemas.openxmlformats.org/officeDocument/2006/relationships/slideLayout" Target="../slideLayouts/slideLayout3.xml"/></Relationships>
</file>

<file path=ppt/slides/_rels/slide7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2.png"/><Relationship Id="rId1" Type="http://schemas.openxmlformats.org/officeDocument/2006/relationships/slideLayout" Target="../slideLayouts/slideLayout3.xml"/></Relationships>
</file>

<file path=ppt/slides/_rels/slide7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3.png"/><Relationship Id="rId1" Type="http://schemas.openxmlformats.org/officeDocument/2006/relationships/slideLayout" Target="../slideLayouts/slideLayout3.xml"/></Relationships>
</file>

<file path=ppt/slides/_rels/slide7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4.png"/><Relationship Id="rId1" Type="http://schemas.openxmlformats.org/officeDocument/2006/relationships/slideLayout" Target="../slideLayouts/slideLayout3.xml"/></Relationships>
</file>

<file path=ppt/slides/_rels/slide7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5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7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6.png"/><Relationship Id="rId1" Type="http://schemas.openxmlformats.org/officeDocument/2006/relationships/slideLayout" Target="../slideLayouts/slideLayout3.xml"/></Relationships>
</file>

<file path=ppt/slides/_rels/slide7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7.png"/><Relationship Id="rId1" Type="http://schemas.openxmlformats.org/officeDocument/2006/relationships/slideLayout" Target="../slideLayouts/slideLayout3.xml"/></Relationships>
</file>

<file path=ppt/slides/_rels/slide7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8.png"/><Relationship Id="rId1" Type="http://schemas.openxmlformats.org/officeDocument/2006/relationships/slideLayout" Target="../slideLayouts/slideLayout3.xml"/></Relationships>
</file>

<file path=ppt/slides/_rels/slide7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9.png"/><Relationship Id="rId1" Type="http://schemas.openxmlformats.org/officeDocument/2006/relationships/slideLayout" Target="../slideLayouts/slideLayout3.xml"/></Relationships>
</file>

<file path=ppt/slides/_rels/slide7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3.xml"/></Relationships>
</file>

<file path=ppt/slides/_rels/slide7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1.png"/><Relationship Id="rId1" Type="http://schemas.openxmlformats.org/officeDocument/2006/relationships/slideLayout" Target="../slideLayouts/slideLayout3.xml"/></Relationships>
</file>

<file path=ppt/slides/_rels/slide7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2.png"/><Relationship Id="rId1" Type="http://schemas.openxmlformats.org/officeDocument/2006/relationships/slideLayout" Target="../slideLayouts/slideLayout3.xml"/></Relationships>
</file>

<file path=ppt/slides/_rels/slide7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3.png"/><Relationship Id="rId1" Type="http://schemas.openxmlformats.org/officeDocument/2006/relationships/slideLayout" Target="../slideLayouts/slideLayout3.xml"/></Relationships>
</file>

<file path=ppt/slides/_rels/slide7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4.png"/><Relationship Id="rId1" Type="http://schemas.openxmlformats.org/officeDocument/2006/relationships/slideLayout" Target="../slideLayouts/slideLayout3.xml"/></Relationships>
</file>

<file path=ppt/slides/_rels/slide7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5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7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6.png"/><Relationship Id="rId1" Type="http://schemas.openxmlformats.org/officeDocument/2006/relationships/slideLayout" Target="../slideLayouts/slideLayout3.xml"/></Relationships>
</file>

<file path=ppt/slides/_rels/slide7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7.png"/><Relationship Id="rId1" Type="http://schemas.openxmlformats.org/officeDocument/2006/relationships/slideLayout" Target="../slideLayouts/slideLayout3.xml"/></Relationships>
</file>

<file path=ppt/slides/_rels/slide7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8.png"/><Relationship Id="rId1" Type="http://schemas.openxmlformats.org/officeDocument/2006/relationships/slideLayout" Target="../slideLayouts/slideLayout3.xml"/></Relationships>
</file>

<file path=ppt/slides/_rels/slide7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9.png"/><Relationship Id="rId1" Type="http://schemas.openxmlformats.org/officeDocument/2006/relationships/slideLayout" Target="../slideLayouts/slideLayout3.xml"/></Relationships>
</file>

<file path=ppt/slides/_rels/slide7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3.xml"/></Relationships>
</file>

<file path=ppt/slides/_rels/slide7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1.png"/><Relationship Id="rId1" Type="http://schemas.openxmlformats.org/officeDocument/2006/relationships/slideLayout" Target="../slideLayouts/slideLayout3.xml"/></Relationships>
</file>

<file path=ppt/slides/_rels/slide7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2.png"/><Relationship Id="rId1" Type="http://schemas.openxmlformats.org/officeDocument/2006/relationships/slideLayout" Target="../slideLayouts/slideLayout3.xml"/></Relationships>
</file>

<file path=ppt/slides/_rels/slide7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3.png"/><Relationship Id="rId1" Type="http://schemas.openxmlformats.org/officeDocument/2006/relationships/slideLayout" Target="../slideLayouts/slideLayout3.xml"/></Relationships>
</file>

<file path=ppt/slides/_rels/slide7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4.png"/><Relationship Id="rId1" Type="http://schemas.openxmlformats.org/officeDocument/2006/relationships/slideLayout" Target="../slideLayouts/slideLayout3.xml"/></Relationships>
</file>

<file path=ppt/slides/_rels/slide7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5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7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6.png"/><Relationship Id="rId1" Type="http://schemas.openxmlformats.org/officeDocument/2006/relationships/slideLayout" Target="../slideLayouts/slideLayout3.xml"/></Relationships>
</file>

<file path=ppt/slides/_rels/slide7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7.png"/><Relationship Id="rId1" Type="http://schemas.openxmlformats.org/officeDocument/2006/relationships/slideLayout" Target="../slideLayouts/slideLayout3.xml"/></Relationships>
</file>

<file path=ppt/slides/_rels/slide7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8.png"/><Relationship Id="rId1" Type="http://schemas.openxmlformats.org/officeDocument/2006/relationships/slideLayout" Target="../slideLayouts/slideLayout3.xml"/></Relationships>
</file>

<file path=ppt/slides/_rels/slide7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9.png"/><Relationship Id="rId1" Type="http://schemas.openxmlformats.org/officeDocument/2006/relationships/slideLayout" Target="../slideLayouts/slideLayout3.xml"/></Relationships>
</file>

<file path=ppt/slides/_rels/slide7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3.xml"/></Relationships>
</file>

<file path=ppt/slides/_rels/slide7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1.png"/><Relationship Id="rId1" Type="http://schemas.openxmlformats.org/officeDocument/2006/relationships/slideLayout" Target="../slideLayouts/slideLayout3.xml"/></Relationships>
</file>

<file path=ppt/slides/_rels/slide7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2.png"/><Relationship Id="rId1" Type="http://schemas.openxmlformats.org/officeDocument/2006/relationships/slideLayout" Target="../slideLayouts/slideLayout3.xml"/></Relationships>
</file>

<file path=ppt/slides/_rels/slide7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3.png"/><Relationship Id="rId1" Type="http://schemas.openxmlformats.org/officeDocument/2006/relationships/slideLayout" Target="../slideLayouts/slideLayout3.xml"/></Relationships>
</file>

<file path=ppt/slides/_rels/slide7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4.png"/><Relationship Id="rId1" Type="http://schemas.openxmlformats.org/officeDocument/2006/relationships/slideLayout" Target="../slideLayouts/slideLayout3.xml"/></Relationships>
</file>

<file path=ppt/slides/_rels/slide7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8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6.png"/><Relationship Id="rId1" Type="http://schemas.openxmlformats.org/officeDocument/2006/relationships/slideLayout" Target="../slideLayouts/slideLayout3.xml"/></Relationships>
</file>

<file path=ppt/slides/_rels/slide8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7.png"/><Relationship Id="rId1" Type="http://schemas.openxmlformats.org/officeDocument/2006/relationships/slideLayout" Target="../slideLayouts/slideLayout3.xml"/></Relationships>
</file>

<file path=ppt/slides/_rels/slide8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8.png"/><Relationship Id="rId1" Type="http://schemas.openxmlformats.org/officeDocument/2006/relationships/slideLayout" Target="../slideLayouts/slideLayout3.xml"/></Relationships>
</file>

<file path=ppt/slides/_rels/slide8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9.png"/><Relationship Id="rId1" Type="http://schemas.openxmlformats.org/officeDocument/2006/relationships/slideLayout" Target="../slideLayouts/slideLayout3.xml"/></Relationships>
</file>

<file path=ppt/slides/_rels/slide8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3.xml"/></Relationships>
</file>

<file path=ppt/slides/_rels/slide8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1.png"/><Relationship Id="rId1" Type="http://schemas.openxmlformats.org/officeDocument/2006/relationships/slideLayout" Target="../slideLayouts/slideLayout3.xml"/></Relationships>
</file>

<file path=ppt/slides/_rels/slide8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2.png"/><Relationship Id="rId1" Type="http://schemas.openxmlformats.org/officeDocument/2006/relationships/slideLayout" Target="../slideLayouts/slideLayout3.xml"/></Relationships>
</file>

<file path=ppt/slides/_rels/slide8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3.png"/><Relationship Id="rId1" Type="http://schemas.openxmlformats.org/officeDocument/2006/relationships/slideLayout" Target="../slideLayouts/slideLayout3.xml"/></Relationships>
</file>

<file path=ppt/slides/_rels/slide8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4.png"/><Relationship Id="rId1" Type="http://schemas.openxmlformats.org/officeDocument/2006/relationships/slideLayout" Target="../slideLayouts/slideLayout3.xml"/></Relationships>
</file>

<file path=ppt/slides/_rels/slide8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5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8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6.png"/><Relationship Id="rId1" Type="http://schemas.openxmlformats.org/officeDocument/2006/relationships/slideLayout" Target="../slideLayouts/slideLayout3.xml"/></Relationships>
</file>

<file path=ppt/slides/_rels/slide8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7.png"/><Relationship Id="rId1" Type="http://schemas.openxmlformats.org/officeDocument/2006/relationships/slideLayout" Target="../slideLayouts/slideLayout3.xml"/></Relationships>
</file>

<file path=ppt/slides/_rels/slide8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8.png"/><Relationship Id="rId1" Type="http://schemas.openxmlformats.org/officeDocument/2006/relationships/slideLayout" Target="../slideLayouts/slideLayout3.xml"/></Relationships>
</file>

<file path=ppt/slides/_rels/slide8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9.png"/><Relationship Id="rId1" Type="http://schemas.openxmlformats.org/officeDocument/2006/relationships/slideLayout" Target="../slideLayouts/slideLayout3.xml"/></Relationships>
</file>

<file path=ppt/slides/_rels/slide8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3.xml"/></Relationships>
</file>

<file path=ppt/slides/_rels/slide8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1.png"/><Relationship Id="rId1" Type="http://schemas.openxmlformats.org/officeDocument/2006/relationships/slideLayout" Target="../slideLayouts/slideLayout3.xml"/></Relationships>
</file>

<file path=ppt/slides/_rels/slide8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2.png"/><Relationship Id="rId1" Type="http://schemas.openxmlformats.org/officeDocument/2006/relationships/slideLayout" Target="../slideLayouts/slideLayout3.xml"/></Relationships>
</file>

<file path=ppt/slides/_rels/slide8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3.png"/><Relationship Id="rId1" Type="http://schemas.openxmlformats.org/officeDocument/2006/relationships/slideLayout" Target="../slideLayouts/slideLayout3.xml"/></Relationships>
</file>

<file path=ppt/slides/_rels/slide8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4.png"/><Relationship Id="rId1" Type="http://schemas.openxmlformats.org/officeDocument/2006/relationships/slideLayout" Target="../slideLayouts/slideLayout3.xml"/></Relationships>
</file>

<file path=ppt/slides/_rels/slide8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5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8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6.png"/><Relationship Id="rId1" Type="http://schemas.openxmlformats.org/officeDocument/2006/relationships/slideLayout" Target="../slideLayouts/slideLayout3.xml"/></Relationships>
</file>

<file path=ppt/slides/_rels/slide8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7.png"/><Relationship Id="rId1" Type="http://schemas.openxmlformats.org/officeDocument/2006/relationships/slideLayout" Target="../slideLayouts/slideLayout3.xml"/></Relationships>
</file>

<file path=ppt/slides/_rels/slide8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8.png"/><Relationship Id="rId1" Type="http://schemas.openxmlformats.org/officeDocument/2006/relationships/slideLayout" Target="../slideLayouts/slideLayout3.xml"/></Relationships>
</file>

<file path=ppt/slides/_rels/slide8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9.png"/><Relationship Id="rId1" Type="http://schemas.openxmlformats.org/officeDocument/2006/relationships/slideLayout" Target="../slideLayouts/slideLayout3.xml"/></Relationships>
</file>

<file path=ppt/slides/_rels/slide8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3.xml"/></Relationships>
</file>

<file path=ppt/slides/_rels/slide8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1.png"/><Relationship Id="rId1" Type="http://schemas.openxmlformats.org/officeDocument/2006/relationships/slideLayout" Target="../slideLayouts/slideLayout3.xml"/></Relationships>
</file>

<file path=ppt/slides/_rels/slide8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2.png"/><Relationship Id="rId1" Type="http://schemas.openxmlformats.org/officeDocument/2006/relationships/slideLayout" Target="../slideLayouts/slideLayout3.xml"/></Relationships>
</file>

<file path=ppt/slides/_rels/slide8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3.png"/><Relationship Id="rId1" Type="http://schemas.openxmlformats.org/officeDocument/2006/relationships/slideLayout" Target="../slideLayouts/slideLayout3.xml"/></Relationships>
</file>

<file path=ppt/slides/_rels/slide8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4.png"/><Relationship Id="rId1" Type="http://schemas.openxmlformats.org/officeDocument/2006/relationships/slideLayout" Target="../slideLayouts/slideLayout3.xml"/></Relationships>
</file>

<file path=ppt/slides/_rels/slide8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5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8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6.png"/><Relationship Id="rId1" Type="http://schemas.openxmlformats.org/officeDocument/2006/relationships/slideLayout" Target="../slideLayouts/slideLayout3.xml"/></Relationships>
</file>

<file path=ppt/slides/_rels/slide8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7.png"/><Relationship Id="rId1" Type="http://schemas.openxmlformats.org/officeDocument/2006/relationships/slideLayout" Target="../slideLayouts/slideLayout3.xml"/></Relationships>
</file>

<file path=ppt/slides/_rels/slide8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8.png"/><Relationship Id="rId1" Type="http://schemas.openxmlformats.org/officeDocument/2006/relationships/slideLayout" Target="../slideLayouts/slideLayout3.xml"/></Relationships>
</file>

<file path=ppt/slides/_rels/slide8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9.png"/><Relationship Id="rId1" Type="http://schemas.openxmlformats.org/officeDocument/2006/relationships/slideLayout" Target="../slideLayouts/slideLayout3.xml"/></Relationships>
</file>

<file path=ppt/slides/_rels/slide8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3.xml"/></Relationships>
</file>

<file path=ppt/slides/_rels/slide8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1.png"/><Relationship Id="rId1" Type="http://schemas.openxmlformats.org/officeDocument/2006/relationships/slideLayout" Target="../slideLayouts/slideLayout3.xml"/></Relationships>
</file>

<file path=ppt/slides/_rels/slide8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2.png"/><Relationship Id="rId1" Type="http://schemas.openxmlformats.org/officeDocument/2006/relationships/slideLayout" Target="../slideLayouts/slideLayout3.xml"/></Relationships>
</file>

<file path=ppt/slides/_rels/slide8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3.png"/><Relationship Id="rId1" Type="http://schemas.openxmlformats.org/officeDocument/2006/relationships/slideLayout" Target="../slideLayouts/slideLayout3.xml"/></Relationships>
</file>

<file path=ppt/slides/_rels/slide8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4.png"/><Relationship Id="rId1" Type="http://schemas.openxmlformats.org/officeDocument/2006/relationships/slideLayout" Target="../slideLayouts/slideLayout3.xml"/></Relationships>
</file>

<file path=ppt/slides/_rels/slide8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5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8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6.png"/><Relationship Id="rId1" Type="http://schemas.openxmlformats.org/officeDocument/2006/relationships/slideLayout" Target="../slideLayouts/slideLayout3.xml"/></Relationships>
</file>

<file path=ppt/slides/_rels/slide8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7.png"/><Relationship Id="rId1" Type="http://schemas.openxmlformats.org/officeDocument/2006/relationships/slideLayout" Target="../slideLayouts/slideLayout3.xml"/></Relationships>
</file>

<file path=ppt/slides/_rels/slide8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8.png"/><Relationship Id="rId1" Type="http://schemas.openxmlformats.org/officeDocument/2006/relationships/slideLayout" Target="../slideLayouts/slideLayout3.xml"/></Relationships>
</file>

<file path=ppt/slides/_rels/slide8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9.png"/><Relationship Id="rId1" Type="http://schemas.openxmlformats.org/officeDocument/2006/relationships/slideLayout" Target="../slideLayouts/slideLayout3.xml"/></Relationships>
</file>

<file path=ppt/slides/_rels/slide8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3.xml"/></Relationships>
</file>

<file path=ppt/slides/_rels/slide8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1.png"/><Relationship Id="rId1" Type="http://schemas.openxmlformats.org/officeDocument/2006/relationships/slideLayout" Target="../slideLayouts/slideLayout3.xml"/></Relationships>
</file>

<file path=ppt/slides/_rels/slide8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2.png"/><Relationship Id="rId1" Type="http://schemas.openxmlformats.org/officeDocument/2006/relationships/slideLayout" Target="../slideLayouts/slideLayout3.xml"/></Relationships>
</file>

<file path=ppt/slides/_rels/slide8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3.png"/><Relationship Id="rId1" Type="http://schemas.openxmlformats.org/officeDocument/2006/relationships/slideLayout" Target="../slideLayouts/slideLayout3.xml"/></Relationships>
</file>

<file path=ppt/slides/_rels/slide8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4.png"/><Relationship Id="rId1" Type="http://schemas.openxmlformats.org/officeDocument/2006/relationships/slideLayout" Target="../slideLayouts/slideLayout3.xml"/></Relationships>
</file>

<file path=ppt/slides/_rels/slide8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5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8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6.png"/><Relationship Id="rId1" Type="http://schemas.openxmlformats.org/officeDocument/2006/relationships/slideLayout" Target="../slideLayouts/slideLayout3.xml"/></Relationships>
</file>

<file path=ppt/slides/_rels/slide8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7.png"/><Relationship Id="rId1" Type="http://schemas.openxmlformats.org/officeDocument/2006/relationships/slideLayout" Target="../slideLayouts/slideLayout3.xml"/></Relationships>
</file>

<file path=ppt/slides/_rels/slide8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8.png"/><Relationship Id="rId1" Type="http://schemas.openxmlformats.org/officeDocument/2006/relationships/slideLayout" Target="../slideLayouts/slideLayout3.xml"/></Relationships>
</file>

<file path=ppt/slides/_rels/slide8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9.png"/><Relationship Id="rId1" Type="http://schemas.openxmlformats.org/officeDocument/2006/relationships/slideLayout" Target="../slideLayouts/slideLayout3.xml"/></Relationships>
</file>

<file path=ppt/slides/_rels/slide8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3.xml"/></Relationships>
</file>

<file path=ppt/slides/_rels/slide8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1.png"/><Relationship Id="rId1" Type="http://schemas.openxmlformats.org/officeDocument/2006/relationships/slideLayout" Target="../slideLayouts/slideLayout3.xml"/></Relationships>
</file>

<file path=ppt/slides/_rels/slide8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2.png"/><Relationship Id="rId1" Type="http://schemas.openxmlformats.org/officeDocument/2006/relationships/slideLayout" Target="../slideLayouts/slideLayout3.xml"/></Relationships>
</file>

<file path=ppt/slides/_rels/slide8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3.png"/><Relationship Id="rId1" Type="http://schemas.openxmlformats.org/officeDocument/2006/relationships/slideLayout" Target="../slideLayouts/slideLayout3.xml"/></Relationships>
</file>

<file path=ppt/slides/_rels/slide8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4.png"/><Relationship Id="rId1" Type="http://schemas.openxmlformats.org/officeDocument/2006/relationships/slideLayout" Target="../slideLayouts/slideLayout3.xml"/></Relationships>
</file>

<file path=ppt/slides/_rels/slide8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5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8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6.png"/><Relationship Id="rId1" Type="http://schemas.openxmlformats.org/officeDocument/2006/relationships/slideLayout" Target="../slideLayouts/slideLayout3.xml"/></Relationships>
</file>

<file path=ppt/slides/_rels/slide8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7.png"/><Relationship Id="rId1" Type="http://schemas.openxmlformats.org/officeDocument/2006/relationships/slideLayout" Target="../slideLayouts/slideLayout3.xml"/></Relationships>
</file>

<file path=ppt/slides/_rels/slide8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8.png"/><Relationship Id="rId1" Type="http://schemas.openxmlformats.org/officeDocument/2006/relationships/slideLayout" Target="../slideLayouts/slideLayout3.xml"/></Relationships>
</file>

<file path=ppt/slides/_rels/slide8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9.png"/><Relationship Id="rId1" Type="http://schemas.openxmlformats.org/officeDocument/2006/relationships/slideLayout" Target="../slideLayouts/slideLayout3.xml"/></Relationships>
</file>

<file path=ppt/slides/_rels/slide8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0.png"/><Relationship Id="rId1" Type="http://schemas.openxmlformats.org/officeDocument/2006/relationships/slideLayout" Target="../slideLayouts/slideLayout3.xml"/></Relationships>
</file>

<file path=ppt/slides/_rels/slide8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1.png"/><Relationship Id="rId1" Type="http://schemas.openxmlformats.org/officeDocument/2006/relationships/slideLayout" Target="../slideLayouts/slideLayout3.xml"/></Relationships>
</file>

<file path=ppt/slides/_rels/slide8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2.png"/><Relationship Id="rId1" Type="http://schemas.openxmlformats.org/officeDocument/2006/relationships/slideLayout" Target="../slideLayouts/slideLayout3.xml"/></Relationships>
</file>

<file path=ppt/slides/_rels/slide8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3.png"/><Relationship Id="rId1" Type="http://schemas.openxmlformats.org/officeDocument/2006/relationships/slideLayout" Target="../slideLayouts/slideLayout3.xml"/></Relationships>
</file>

<file path=ppt/slides/_rels/slide8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4.png"/><Relationship Id="rId1" Type="http://schemas.openxmlformats.org/officeDocument/2006/relationships/slideLayout" Target="../slideLayouts/slideLayout3.xml"/></Relationships>
</file>

<file path=ppt/slides/_rels/slide8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5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8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6.png"/><Relationship Id="rId1" Type="http://schemas.openxmlformats.org/officeDocument/2006/relationships/slideLayout" Target="../slideLayouts/slideLayout3.xml"/></Relationships>
</file>

<file path=ppt/slides/_rels/slide8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7.png"/><Relationship Id="rId1" Type="http://schemas.openxmlformats.org/officeDocument/2006/relationships/slideLayout" Target="../slideLayouts/slideLayout3.xml"/></Relationships>
</file>

<file path=ppt/slides/_rels/slide8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8.png"/><Relationship Id="rId1" Type="http://schemas.openxmlformats.org/officeDocument/2006/relationships/slideLayout" Target="../slideLayouts/slideLayout3.xml"/></Relationships>
</file>

<file path=ppt/slides/_rels/slide8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9.png"/><Relationship Id="rId1" Type="http://schemas.openxmlformats.org/officeDocument/2006/relationships/slideLayout" Target="../slideLayouts/slideLayout3.xml"/></Relationships>
</file>

<file path=ppt/slides/_rels/slide8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3.xml"/></Relationships>
</file>

<file path=ppt/slides/_rels/slide8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1.png"/><Relationship Id="rId1" Type="http://schemas.openxmlformats.org/officeDocument/2006/relationships/slideLayout" Target="../slideLayouts/slideLayout3.xml"/></Relationships>
</file>

<file path=ppt/slides/_rels/slide8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2.png"/><Relationship Id="rId1" Type="http://schemas.openxmlformats.org/officeDocument/2006/relationships/slideLayout" Target="../slideLayouts/slideLayout3.xml"/></Relationships>
</file>

<file path=ppt/slides/_rels/slide8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3.png"/><Relationship Id="rId1" Type="http://schemas.openxmlformats.org/officeDocument/2006/relationships/slideLayout" Target="../slideLayouts/slideLayout3.xml"/></Relationships>
</file>

<file path=ppt/slides/_rels/slide8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4.png"/><Relationship Id="rId1" Type="http://schemas.openxmlformats.org/officeDocument/2006/relationships/slideLayout" Target="../slideLayouts/slideLayout3.xml"/></Relationships>
</file>

<file path=ppt/slides/_rels/slide8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5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8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6.png"/><Relationship Id="rId1" Type="http://schemas.openxmlformats.org/officeDocument/2006/relationships/slideLayout" Target="../slideLayouts/slideLayout3.xml"/></Relationships>
</file>

<file path=ppt/slides/_rels/slide8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7.png"/><Relationship Id="rId1" Type="http://schemas.openxmlformats.org/officeDocument/2006/relationships/slideLayout" Target="../slideLayouts/slideLayout3.xml"/></Relationships>
</file>

<file path=ppt/slides/_rels/slide8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8.png"/><Relationship Id="rId1" Type="http://schemas.openxmlformats.org/officeDocument/2006/relationships/slideLayout" Target="../slideLayouts/slideLayout3.xml"/></Relationships>
</file>

<file path=ppt/slides/_rels/slide8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9.png"/><Relationship Id="rId1" Type="http://schemas.openxmlformats.org/officeDocument/2006/relationships/slideLayout" Target="../slideLayouts/slideLayout3.xml"/></Relationships>
</file>

<file path=ppt/slides/_rels/slide8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0.png"/><Relationship Id="rId1" Type="http://schemas.openxmlformats.org/officeDocument/2006/relationships/slideLayout" Target="../slideLayouts/slideLayout3.xml"/></Relationships>
</file>

<file path=ppt/slides/_rels/slide8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1.png"/><Relationship Id="rId1" Type="http://schemas.openxmlformats.org/officeDocument/2006/relationships/slideLayout" Target="../slideLayouts/slideLayout3.xml"/></Relationships>
</file>

<file path=ppt/slides/_rels/slide8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2.png"/><Relationship Id="rId1" Type="http://schemas.openxmlformats.org/officeDocument/2006/relationships/slideLayout" Target="../slideLayouts/slideLayout3.xml"/></Relationships>
</file>

<file path=ppt/slides/_rels/slide8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3.png"/><Relationship Id="rId1" Type="http://schemas.openxmlformats.org/officeDocument/2006/relationships/slideLayout" Target="../slideLayouts/slideLayout3.xml"/></Relationships>
</file>

<file path=ppt/slides/_rels/slide8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4.png"/><Relationship Id="rId1" Type="http://schemas.openxmlformats.org/officeDocument/2006/relationships/slideLayout" Target="../slideLayouts/slideLayout3.xml"/></Relationships>
</file>

<file path=ppt/slides/_rels/slide8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5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8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6.png"/><Relationship Id="rId1" Type="http://schemas.openxmlformats.org/officeDocument/2006/relationships/slideLayout" Target="../slideLayouts/slideLayout3.xml"/></Relationships>
</file>

<file path=ppt/slides/_rels/slide8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7.png"/><Relationship Id="rId1" Type="http://schemas.openxmlformats.org/officeDocument/2006/relationships/slideLayout" Target="../slideLayouts/slideLayout3.xml"/></Relationships>
</file>

<file path=ppt/slides/_rels/slide8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8.png"/><Relationship Id="rId1" Type="http://schemas.openxmlformats.org/officeDocument/2006/relationships/slideLayout" Target="../slideLayouts/slideLayout3.xml"/></Relationships>
</file>

<file path=ppt/slides/_rels/slide8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9.png"/><Relationship Id="rId1" Type="http://schemas.openxmlformats.org/officeDocument/2006/relationships/slideLayout" Target="../slideLayouts/slideLayout3.xml"/></Relationships>
</file>

<file path=ppt/slides/_rels/slide8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3.xml"/></Relationships>
</file>

<file path=ppt/slides/_rels/slide8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1.png"/><Relationship Id="rId1" Type="http://schemas.openxmlformats.org/officeDocument/2006/relationships/slideLayout" Target="../slideLayouts/slideLayout3.xml"/></Relationships>
</file>

<file path=ppt/slides/_rels/slide8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2.png"/><Relationship Id="rId1" Type="http://schemas.openxmlformats.org/officeDocument/2006/relationships/slideLayout" Target="../slideLayouts/slideLayout3.xml"/></Relationships>
</file>

<file path=ppt/slides/_rels/slide8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3.png"/><Relationship Id="rId1" Type="http://schemas.openxmlformats.org/officeDocument/2006/relationships/slideLayout" Target="../slideLayouts/slideLayout3.xml"/></Relationships>
</file>

<file path=ppt/slides/_rels/slide8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4.png"/><Relationship Id="rId1" Type="http://schemas.openxmlformats.org/officeDocument/2006/relationships/slideLayout" Target="../slideLayouts/slideLayout3.xml"/></Relationships>
</file>

<file path=ppt/slides/_rels/slide8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9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6.png"/><Relationship Id="rId1" Type="http://schemas.openxmlformats.org/officeDocument/2006/relationships/slideLayout" Target="../slideLayouts/slideLayout3.xml"/></Relationships>
</file>

<file path=ppt/slides/_rels/slide9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7.png"/><Relationship Id="rId1" Type="http://schemas.openxmlformats.org/officeDocument/2006/relationships/slideLayout" Target="../slideLayouts/slideLayout3.xml"/></Relationships>
</file>

<file path=ppt/slides/_rels/slide9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8.png"/><Relationship Id="rId1" Type="http://schemas.openxmlformats.org/officeDocument/2006/relationships/slideLayout" Target="../slideLayouts/slideLayout3.xml"/></Relationships>
</file>

<file path=ppt/slides/_rels/slide9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9.png"/><Relationship Id="rId1" Type="http://schemas.openxmlformats.org/officeDocument/2006/relationships/slideLayout" Target="../slideLayouts/slideLayout3.xml"/></Relationships>
</file>

<file path=ppt/slides/_rels/slide9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3.xml"/></Relationships>
</file>

<file path=ppt/slides/_rels/slide9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1.png"/><Relationship Id="rId1" Type="http://schemas.openxmlformats.org/officeDocument/2006/relationships/slideLayout" Target="../slideLayouts/slideLayout3.xml"/></Relationships>
</file>

<file path=ppt/slides/_rels/slide9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2.png"/><Relationship Id="rId1" Type="http://schemas.openxmlformats.org/officeDocument/2006/relationships/slideLayout" Target="../slideLayouts/slideLayout3.xml"/></Relationships>
</file>

<file path=ppt/slides/_rels/slide9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3.png"/><Relationship Id="rId1" Type="http://schemas.openxmlformats.org/officeDocument/2006/relationships/slideLayout" Target="../slideLayouts/slideLayout3.xml"/></Relationships>
</file>

<file path=ppt/slides/_rels/slide9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4.png"/><Relationship Id="rId1" Type="http://schemas.openxmlformats.org/officeDocument/2006/relationships/slideLayout" Target="../slideLayouts/slideLayout3.xml"/></Relationships>
</file>

<file path=ppt/slides/_rels/slide9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5.pn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9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6.png"/><Relationship Id="rId1" Type="http://schemas.openxmlformats.org/officeDocument/2006/relationships/slideLayout" Target="../slideLayouts/slideLayout3.xml"/></Relationships>
</file>

<file path=ppt/slides/_rels/slide9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7.png"/><Relationship Id="rId1" Type="http://schemas.openxmlformats.org/officeDocument/2006/relationships/slideLayout" Target="../slideLayouts/slideLayout3.xml"/></Relationships>
</file>

<file path=ppt/slides/_rels/slide9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8.png"/><Relationship Id="rId1" Type="http://schemas.openxmlformats.org/officeDocument/2006/relationships/slideLayout" Target="../slideLayouts/slideLayout3.xml"/></Relationships>
</file>

<file path=ppt/slides/_rels/slide9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9.png"/><Relationship Id="rId1" Type="http://schemas.openxmlformats.org/officeDocument/2006/relationships/slideLayout" Target="../slideLayouts/slideLayout3.xml"/></Relationships>
</file>

<file path=ppt/slides/_rels/slide9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3.xml"/></Relationships>
</file>

<file path=ppt/slides/_rels/slide9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1.png"/><Relationship Id="rId1" Type="http://schemas.openxmlformats.org/officeDocument/2006/relationships/slideLayout" Target="../slideLayouts/slideLayout3.xml"/></Relationships>
</file>

<file path=ppt/slides/_rels/slide9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2.png"/><Relationship Id="rId1" Type="http://schemas.openxmlformats.org/officeDocument/2006/relationships/slideLayout" Target="../slideLayouts/slideLayout3.xml"/></Relationships>
</file>

<file path=ppt/slides/_rels/slide9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3.png"/><Relationship Id="rId1" Type="http://schemas.openxmlformats.org/officeDocument/2006/relationships/slideLayout" Target="../slideLayouts/slideLayout3.xml"/></Relationships>
</file>

<file path=ppt/slides/_rels/slide9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4.png"/><Relationship Id="rId1" Type="http://schemas.openxmlformats.org/officeDocument/2006/relationships/slideLayout" Target="../slideLayouts/slideLayout3.xml"/></Relationships>
</file>

<file path=ppt/slides/_rels/slide9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5.pn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9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6.png"/><Relationship Id="rId1" Type="http://schemas.openxmlformats.org/officeDocument/2006/relationships/slideLayout" Target="../slideLayouts/slideLayout3.xml"/></Relationships>
</file>

<file path=ppt/slides/_rels/slide9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7.png"/><Relationship Id="rId1" Type="http://schemas.openxmlformats.org/officeDocument/2006/relationships/slideLayout" Target="../slideLayouts/slideLayout3.xml"/></Relationships>
</file>

<file path=ppt/slides/_rels/slide9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8.png"/><Relationship Id="rId1" Type="http://schemas.openxmlformats.org/officeDocument/2006/relationships/slideLayout" Target="../slideLayouts/slideLayout3.xml"/></Relationships>
</file>

<file path=ppt/slides/_rels/slide9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9.png"/><Relationship Id="rId1" Type="http://schemas.openxmlformats.org/officeDocument/2006/relationships/slideLayout" Target="../slideLayouts/slideLayout3.xml"/></Relationships>
</file>

<file path=ppt/slides/_rels/slide9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0.png"/><Relationship Id="rId1" Type="http://schemas.openxmlformats.org/officeDocument/2006/relationships/slideLayout" Target="../slideLayouts/slideLayout3.xml"/></Relationships>
</file>

<file path=ppt/slides/_rels/slide9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1.png"/><Relationship Id="rId1" Type="http://schemas.openxmlformats.org/officeDocument/2006/relationships/slideLayout" Target="../slideLayouts/slideLayout3.xml"/></Relationships>
</file>

<file path=ppt/slides/_rels/slide9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2.png"/><Relationship Id="rId1" Type="http://schemas.openxmlformats.org/officeDocument/2006/relationships/slideLayout" Target="../slideLayouts/slideLayout3.xml"/></Relationships>
</file>

<file path=ppt/slides/_rels/slide9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3.png"/><Relationship Id="rId1" Type="http://schemas.openxmlformats.org/officeDocument/2006/relationships/slideLayout" Target="../slideLayouts/slideLayout3.xml"/></Relationships>
</file>

<file path=ppt/slides/_rels/slide9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4.png"/><Relationship Id="rId1" Type="http://schemas.openxmlformats.org/officeDocument/2006/relationships/slideLayout" Target="../slideLayouts/slideLayout3.xml"/></Relationships>
</file>

<file path=ppt/slides/_rels/slide9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5.pn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9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6.png"/><Relationship Id="rId1" Type="http://schemas.openxmlformats.org/officeDocument/2006/relationships/slideLayout" Target="../slideLayouts/slideLayout3.xml"/></Relationships>
</file>

<file path=ppt/slides/_rels/slide9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7.png"/><Relationship Id="rId1" Type="http://schemas.openxmlformats.org/officeDocument/2006/relationships/slideLayout" Target="../slideLayouts/slideLayout3.xml"/></Relationships>
</file>

<file path=ppt/slides/_rels/slide9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8.png"/><Relationship Id="rId1" Type="http://schemas.openxmlformats.org/officeDocument/2006/relationships/slideLayout" Target="../slideLayouts/slideLayout3.xml"/></Relationships>
</file>

<file path=ppt/slides/_rels/slide9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9.png"/><Relationship Id="rId1" Type="http://schemas.openxmlformats.org/officeDocument/2006/relationships/slideLayout" Target="../slideLayouts/slideLayout3.xml"/></Relationships>
</file>

<file path=ppt/slides/_rels/slide9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3.xml"/></Relationships>
</file>

<file path=ppt/slides/_rels/slide9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1.png"/><Relationship Id="rId1" Type="http://schemas.openxmlformats.org/officeDocument/2006/relationships/slideLayout" Target="../slideLayouts/slideLayout3.xml"/></Relationships>
</file>

<file path=ppt/slides/_rels/slide9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2.png"/><Relationship Id="rId1" Type="http://schemas.openxmlformats.org/officeDocument/2006/relationships/slideLayout" Target="../slideLayouts/slideLayout3.xml"/></Relationships>
</file>

<file path=ppt/slides/_rels/slide9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3.png"/><Relationship Id="rId1" Type="http://schemas.openxmlformats.org/officeDocument/2006/relationships/slideLayout" Target="../slideLayouts/slideLayout3.xml"/></Relationships>
</file>

<file path=ppt/slides/_rels/slide9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4.png"/><Relationship Id="rId1" Type="http://schemas.openxmlformats.org/officeDocument/2006/relationships/slideLayout" Target="../slideLayouts/slideLayout3.xml"/></Relationships>
</file>

<file path=ppt/slides/_rels/slide9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5.pn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9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6.png"/><Relationship Id="rId1" Type="http://schemas.openxmlformats.org/officeDocument/2006/relationships/slideLayout" Target="../slideLayouts/slideLayout3.xml"/></Relationships>
</file>

<file path=ppt/slides/_rels/slide9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7.png"/><Relationship Id="rId1" Type="http://schemas.openxmlformats.org/officeDocument/2006/relationships/slideLayout" Target="../slideLayouts/slideLayout3.xml"/></Relationships>
</file>

<file path=ppt/slides/_rels/slide9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8.png"/><Relationship Id="rId1" Type="http://schemas.openxmlformats.org/officeDocument/2006/relationships/slideLayout" Target="../slideLayouts/slideLayout3.xml"/></Relationships>
</file>

<file path=ppt/slides/_rels/slide9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9.png"/><Relationship Id="rId1" Type="http://schemas.openxmlformats.org/officeDocument/2006/relationships/slideLayout" Target="../slideLayouts/slideLayout3.xml"/></Relationships>
</file>

<file path=ppt/slides/_rels/slide9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0.png"/><Relationship Id="rId1" Type="http://schemas.openxmlformats.org/officeDocument/2006/relationships/slideLayout" Target="../slideLayouts/slideLayout3.xml"/></Relationships>
</file>

<file path=ppt/slides/_rels/slide9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1.png"/><Relationship Id="rId1" Type="http://schemas.openxmlformats.org/officeDocument/2006/relationships/slideLayout" Target="../slideLayouts/slideLayout3.xml"/></Relationships>
</file>

<file path=ppt/slides/_rels/slide9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2.png"/><Relationship Id="rId1" Type="http://schemas.openxmlformats.org/officeDocument/2006/relationships/slideLayout" Target="../slideLayouts/slideLayout3.xml"/></Relationships>
</file>

<file path=ppt/slides/_rels/slide9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3.png"/><Relationship Id="rId1" Type="http://schemas.openxmlformats.org/officeDocument/2006/relationships/slideLayout" Target="../slideLayouts/slideLayout3.xml"/></Relationships>
</file>

<file path=ppt/slides/_rels/slide9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4.png"/><Relationship Id="rId1" Type="http://schemas.openxmlformats.org/officeDocument/2006/relationships/slideLayout" Target="../slideLayouts/slideLayout3.xml"/></Relationships>
</file>

<file path=ppt/slides/_rels/slide9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5.pn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9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6.png"/><Relationship Id="rId1" Type="http://schemas.openxmlformats.org/officeDocument/2006/relationships/slideLayout" Target="../slideLayouts/slideLayout3.xml"/></Relationships>
</file>

<file path=ppt/slides/_rels/slide9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7.png"/><Relationship Id="rId1" Type="http://schemas.openxmlformats.org/officeDocument/2006/relationships/slideLayout" Target="../slideLayouts/slideLayout3.xml"/></Relationships>
</file>

<file path=ppt/slides/_rels/slide9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8.png"/><Relationship Id="rId1" Type="http://schemas.openxmlformats.org/officeDocument/2006/relationships/slideLayout" Target="../slideLayouts/slideLayout3.xml"/></Relationships>
</file>

<file path=ppt/slides/_rels/slide9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9.png"/><Relationship Id="rId1" Type="http://schemas.openxmlformats.org/officeDocument/2006/relationships/slideLayout" Target="../slideLayouts/slideLayout3.xml"/></Relationships>
</file>

<file path=ppt/slides/_rels/slide9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3.xml"/></Relationships>
</file>

<file path=ppt/slides/_rels/slide9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1.png"/><Relationship Id="rId1" Type="http://schemas.openxmlformats.org/officeDocument/2006/relationships/slideLayout" Target="../slideLayouts/slideLayout3.xml"/></Relationships>
</file>

<file path=ppt/slides/_rels/slide9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2.png"/><Relationship Id="rId1" Type="http://schemas.openxmlformats.org/officeDocument/2006/relationships/slideLayout" Target="../slideLayouts/slideLayout3.xml"/></Relationships>
</file>

<file path=ppt/slides/_rels/slide9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3.png"/><Relationship Id="rId1" Type="http://schemas.openxmlformats.org/officeDocument/2006/relationships/slideLayout" Target="../slideLayouts/slideLayout3.xml"/></Relationships>
</file>

<file path=ppt/slides/_rels/slide9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4.png"/><Relationship Id="rId1" Type="http://schemas.openxmlformats.org/officeDocument/2006/relationships/slideLayout" Target="../slideLayouts/slideLayout3.xml"/></Relationships>
</file>

<file path=ppt/slides/_rels/slide9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5.pn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9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6.png"/><Relationship Id="rId1" Type="http://schemas.openxmlformats.org/officeDocument/2006/relationships/slideLayout" Target="../slideLayouts/slideLayout3.xml"/></Relationships>
</file>

<file path=ppt/slides/_rels/slide9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7.png"/><Relationship Id="rId1" Type="http://schemas.openxmlformats.org/officeDocument/2006/relationships/slideLayout" Target="../slideLayouts/slideLayout3.xml"/></Relationships>
</file>

<file path=ppt/slides/_rels/slide9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8.png"/><Relationship Id="rId1" Type="http://schemas.openxmlformats.org/officeDocument/2006/relationships/slideLayout" Target="../slideLayouts/slideLayout3.xml"/></Relationships>
</file>

<file path=ppt/slides/_rels/slide9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9.png"/><Relationship Id="rId1" Type="http://schemas.openxmlformats.org/officeDocument/2006/relationships/slideLayout" Target="../slideLayouts/slideLayout3.xml"/></Relationships>
</file>

<file path=ppt/slides/_rels/slide9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3.xml"/></Relationships>
</file>

<file path=ppt/slides/_rels/slide9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1.png"/><Relationship Id="rId1" Type="http://schemas.openxmlformats.org/officeDocument/2006/relationships/slideLayout" Target="../slideLayouts/slideLayout3.xml"/></Relationships>
</file>

<file path=ppt/slides/_rels/slide9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2.png"/><Relationship Id="rId1" Type="http://schemas.openxmlformats.org/officeDocument/2006/relationships/slideLayout" Target="../slideLayouts/slideLayout3.xml"/></Relationships>
</file>

<file path=ppt/slides/_rels/slide9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3.png"/><Relationship Id="rId1" Type="http://schemas.openxmlformats.org/officeDocument/2006/relationships/slideLayout" Target="../slideLayouts/slideLayout3.xml"/></Relationships>
</file>

<file path=ppt/slides/_rels/slide9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4.png"/><Relationship Id="rId1" Type="http://schemas.openxmlformats.org/officeDocument/2006/relationships/slideLayout" Target="../slideLayouts/slideLayout3.xml"/></Relationships>
</file>

<file path=ppt/slides/_rels/slide9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5.pn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9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6.png"/><Relationship Id="rId1" Type="http://schemas.openxmlformats.org/officeDocument/2006/relationships/slideLayout" Target="../slideLayouts/slideLayout3.xml"/></Relationships>
</file>

<file path=ppt/slides/_rels/slide9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7.png"/><Relationship Id="rId1" Type="http://schemas.openxmlformats.org/officeDocument/2006/relationships/slideLayout" Target="../slideLayouts/slideLayout3.xml"/></Relationships>
</file>

<file path=ppt/slides/_rels/slide9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8.png"/><Relationship Id="rId1" Type="http://schemas.openxmlformats.org/officeDocument/2006/relationships/slideLayout" Target="../slideLayouts/slideLayout3.xml"/></Relationships>
</file>

<file path=ppt/slides/_rels/slide9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9.png"/><Relationship Id="rId1" Type="http://schemas.openxmlformats.org/officeDocument/2006/relationships/slideLayout" Target="../slideLayouts/slideLayout3.xml"/></Relationships>
</file>

<file path=ppt/slides/_rels/slide9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0.png"/><Relationship Id="rId1" Type="http://schemas.openxmlformats.org/officeDocument/2006/relationships/slideLayout" Target="../slideLayouts/slideLayout3.xml"/></Relationships>
</file>

<file path=ppt/slides/_rels/slide9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1.png"/><Relationship Id="rId1" Type="http://schemas.openxmlformats.org/officeDocument/2006/relationships/slideLayout" Target="../slideLayouts/slideLayout3.xml"/></Relationships>
</file>

<file path=ppt/slides/_rels/slide9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2.png"/><Relationship Id="rId1" Type="http://schemas.openxmlformats.org/officeDocument/2006/relationships/slideLayout" Target="../slideLayouts/slideLayout3.xml"/></Relationships>
</file>

<file path=ppt/slides/_rels/slide9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3.png"/><Relationship Id="rId1" Type="http://schemas.openxmlformats.org/officeDocument/2006/relationships/slideLayout" Target="../slideLayouts/slideLayout3.xml"/></Relationships>
</file>

<file path=ppt/slides/_rels/slide9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4.png"/><Relationship Id="rId1" Type="http://schemas.openxmlformats.org/officeDocument/2006/relationships/slideLayout" Target="../slideLayouts/slideLayout3.xml"/></Relationships>
</file>

<file path=ppt/slides/_rels/slide9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5.pn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9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6.png"/><Relationship Id="rId1" Type="http://schemas.openxmlformats.org/officeDocument/2006/relationships/slideLayout" Target="../slideLayouts/slideLayout3.xml"/></Relationships>
</file>

<file path=ppt/slides/_rels/slide9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7.png"/><Relationship Id="rId1" Type="http://schemas.openxmlformats.org/officeDocument/2006/relationships/slideLayout" Target="../slideLayouts/slideLayout3.xml"/></Relationships>
</file>

<file path=ppt/slides/_rels/slide9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8.png"/><Relationship Id="rId1" Type="http://schemas.openxmlformats.org/officeDocument/2006/relationships/slideLayout" Target="../slideLayouts/slideLayout3.xml"/></Relationships>
</file>

<file path=ppt/slides/_rels/slide9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9.png"/><Relationship Id="rId1" Type="http://schemas.openxmlformats.org/officeDocument/2006/relationships/slideLayout" Target="../slideLayouts/slideLayout3.xml"/></Relationships>
</file>

<file path=ppt/slides/_rels/slide9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0.png"/><Relationship Id="rId1" Type="http://schemas.openxmlformats.org/officeDocument/2006/relationships/slideLayout" Target="../slideLayouts/slideLayout3.xml"/></Relationships>
</file>

<file path=ppt/slides/_rels/slide9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1.png"/><Relationship Id="rId1" Type="http://schemas.openxmlformats.org/officeDocument/2006/relationships/slideLayout" Target="../slideLayouts/slideLayout3.xml"/></Relationships>
</file>

<file path=ppt/slides/_rels/slide9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2.png"/><Relationship Id="rId1" Type="http://schemas.openxmlformats.org/officeDocument/2006/relationships/slideLayout" Target="../slideLayouts/slideLayout3.xml"/></Relationships>
</file>

<file path=ppt/slides/_rels/slide9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3.png"/><Relationship Id="rId1" Type="http://schemas.openxmlformats.org/officeDocument/2006/relationships/slideLayout" Target="../slideLayouts/slideLayout3.xml"/></Relationships>
</file>

<file path=ppt/slides/_rels/slide9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4.png"/><Relationship Id="rId1" Type="http://schemas.openxmlformats.org/officeDocument/2006/relationships/slideLayout" Target="../slideLayouts/slideLayout3.xml"/></Relationships>
</file>

<file path=ppt/slides/_rels/slide9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5.pn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9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6.png"/><Relationship Id="rId1" Type="http://schemas.openxmlformats.org/officeDocument/2006/relationships/slideLayout" Target="../slideLayouts/slideLayout3.xml"/></Relationships>
</file>

<file path=ppt/slides/_rels/slide9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7.png"/><Relationship Id="rId1" Type="http://schemas.openxmlformats.org/officeDocument/2006/relationships/slideLayout" Target="../slideLayouts/slideLayout3.xml"/></Relationships>
</file>

<file path=ppt/slides/_rels/slide9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8.png"/><Relationship Id="rId1" Type="http://schemas.openxmlformats.org/officeDocument/2006/relationships/slideLayout" Target="../slideLayouts/slideLayout3.xml"/></Relationships>
</file>

<file path=ppt/slides/_rels/slide9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9.png"/><Relationship Id="rId1" Type="http://schemas.openxmlformats.org/officeDocument/2006/relationships/slideLayout" Target="../slideLayouts/slideLayout3.xml"/></Relationships>
</file>

<file path=ppt/slides/_rels/slide9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0.png"/><Relationship Id="rId1" Type="http://schemas.openxmlformats.org/officeDocument/2006/relationships/slideLayout" Target="../slideLayouts/slideLayout3.xml"/></Relationships>
</file>

<file path=ppt/slides/_rels/slide9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1.png"/><Relationship Id="rId1" Type="http://schemas.openxmlformats.org/officeDocument/2006/relationships/slideLayout" Target="../slideLayouts/slideLayout3.xml"/></Relationships>
</file>

<file path=ppt/slides/_rels/slide9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2.png"/><Relationship Id="rId1" Type="http://schemas.openxmlformats.org/officeDocument/2006/relationships/slideLayout" Target="../slideLayouts/slideLayout3.xml"/></Relationships>
</file>

<file path=ppt/slides/_rels/slide9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3.png"/><Relationship Id="rId1" Type="http://schemas.openxmlformats.org/officeDocument/2006/relationships/slideLayout" Target="../slideLayouts/slideLayout3.xml"/></Relationships>
</file>

<file path=ppt/slides/_rels/slide9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4.png"/><Relationship Id="rId1" Type="http://schemas.openxmlformats.org/officeDocument/2006/relationships/slideLayout" Target="../slideLayouts/slideLayout3.xml"/></Relationships>
</file>

<file path=ppt/slides/_rels/slide9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Chain Wear Precision Matrix Operational Data Plots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52600" y="5237516"/>
            <a:ext cx="8686800" cy="533400"/>
          </a:xfrm>
        </p:spPr>
        <p:txBody>
          <a:bodyPr>
            <a:noAutofit/>
          </a:bodyPr>
          <a:lstStyle/>
          <a:p>
            <a:r>
              <a:rPr lang="en-US" sz="1800" b="0" dirty="0"/>
              <a:t>Kevin O’Malley</a:t>
            </a:r>
          </a:p>
          <a:p>
            <a:r>
              <a:rPr lang="en-US" sz="1800" b="0" dirty="0"/>
              <a:t>The Lubrizol Corporation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752600" y="5905500"/>
            <a:ext cx="8686800" cy="381000"/>
          </a:xfrm>
        </p:spPr>
        <p:txBody>
          <a:bodyPr/>
          <a:lstStyle/>
          <a:p>
            <a:r>
              <a:rPr lang="en-US" dirty="0"/>
              <a:t>August 2016</a:t>
            </a:r>
          </a:p>
        </p:txBody>
      </p:sp>
    </p:spTree>
    <p:extLst>
      <p:ext uri="{BB962C8B-B14F-4D97-AF65-F5344CB8AC3E}">
        <p14:creationId xmlns:p14="http://schemas.microsoft.com/office/powerpoint/2010/main" val="2580560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BY2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288" y="685800"/>
            <a:ext cx="65754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798298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661467"/>
      </p:ext>
    </p:extLst>
  </p:cSld>
  <p:clrMapOvr>
    <a:masterClrMapping/>
  </p:clrMapOvr>
</p:sld>
</file>

<file path=ppt/slides/slide10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1581560"/>
      </p:ext>
    </p:extLst>
  </p:cSld>
  <p:clrMapOvr>
    <a:masterClrMapping/>
  </p:clrMapOvr>
</p:sld>
</file>

<file path=ppt/slides/slide10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012441"/>
      </p:ext>
    </p:extLst>
  </p:cSld>
  <p:clrMapOvr>
    <a:masterClrMapping/>
  </p:clrMapOvr>
</p:sld>
</file>

<file path=ppt/slides/slide10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9183820"/>
      </p:ext>
    </p:extLst>
  </p:cSld>
  <p:clrMapOvr>
    <a:masterClrMapping/>
  </p:clrMapOvr>
</p:sld>
</file>

<file path=ppt/slides/slide10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0882841"/>
      </p:ext>
    </p:extLst>
  </p:cSld>
  <p:clrMapOvr>
    <a:masterClrMapping/>
  </p:clrMapOvr>
</p:sld>
</file>

<file path=ppt/slides/slide10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8509700"/>
      </p:ext>
    </p:extLst>
  </p:cSld>
  <p:clrMapOvr>
    <a:masterClrMapping/>
  </p:clrMapOvr>
</p:sld>
</file>

<file path=ppt/slides/slide10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9013996"/>
      </p:ext>
    </p:extLst>
  </p:cSld>
  <p:clrMapOvr>
    <a:masterClrMapping/>
  </p:clrMapOvr>
</p:sld>
</file>

<file path=ppt/slides/slide10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8291"/>
      </p:ext>
    </p:extLst>
  </p:cSld>
  <p:clrMapOvr>
    <a:masterClrMapping/>
  </p:clrMapOvr>
</p:sld>
</file>

<file path=ppt/slides/slide10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1262296"/>
      </p:ext>
    </p:extLst>
  </p:cSld>
  <p:clrMapOvr>
    <a:masterClrMapping/>
  </p:clrMapOvr>
</p:sld>
</file>

<file path=ppt/slides/slide10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9920496"/>
      </p:ext>
    </p:extLst>
  </p:cSld>
  <p:clrMapOvr>
    <a:masterClrMapping/>
  </p:clrMapOvr>
</p:sld>
</file>

<file path=ppt/slides/slide10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45104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6656580"/>
      </p:ext>
    </p:extLst>
  </p:cSld>
  <p:clrMapOvr>
    <a:masterClrMapping/>
  </p:clrMapOvr>
</p:sld>
</file>

<file path=ppt/slides/slide10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4241074"/>
      </p:ext>
    </p:extLst>
  </p:cSld>
  <p:clrMapOvr>
    <a:masterClrMapping/>
  </p:clrMapOvr>
</p:sld>
</file>

<file path=ppt/slides/slide10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2296569"/>
      </p:ext>
    </p:extLst>
  </p:cSld>
  <p:clrMapOvr>
    <a:masterClrMapping/>
  </p:clrMapOvr>
</p:sld>
</file>

<file path=ppt/slides/slide10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0767429"/>
      </p:ext>
    </p:extLst>
  </p:cSld>
  <p:clrMapOvr>
    <a:masterClrMapping/>
  </p:clrMapOvr>
</p:sld>
</file>

<file path=ppt/slides/slide10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3339959"/>
      </p:ext>
    </p:extLst>
  </p:cSld>
  <p:clrMapOvr>
    <a:masterClrMapping/>
  </p:clrMapOvr>
</p:sld>
</file>

<file path=ppt/slides/slide10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478655"/>
      </p:ext>
    </p:extLst>
  </p:cSld>
  <p:clrMapOvr>
    <a:masterClrMapping/>
  </p:clrMapOvr>
</p:sld>
</file>

<file path=ppt/slides/slide10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8746359"/>
      </p:ext>
    </p:extLst>
  </p:cSld>
  <p:clrMapOvr>
    <a:masterClrMapping/>
  </p:clrMapOvr>
</p:sld>
</file>

<file path=ppt/slides/slide10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822038"/>
      </p:ext>
    </p:extLst>
  </p:cSld>
  <p:clrMapOvr>
    <a:masterClrMapping/>
  </p:clrMapOvr>
</p:sld>
</file>

<file path=ppt/slides/slide10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036552"/>
      </p:ext>
    </p:extLst>
  </p:cSld>
  <p:clrMapOvr>
    <a:masterClrMapping/>
  </p:clrMapOvr>
</p:sld>
</file>

<file path=ppt/slides/slide10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0212136"/>
      </p:ext>
    </p:extLst>
  </p:cSld>
  <p:clrMapOvr>
    <a:masterClrMapping/>
  </p:clrMapOvr>
</p:sld>
</file>

<file path=ppt/slides/slide10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6348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5462538"/>
      </p:ext>
    </p:extLst>
  </p:cSld>
  <p:clrMapOvr>
    <a:masterClrMapping/>
  </p:clrMapOvr>
</p:sld>
</file>

<file path=ppt/slides/slide10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7739887"/>
      </p:ext>
    </p:extLst>
  </p:cSld>
  <p:clrMapOvr>
    <a:masterClrMapping/>
  </p:clrMapOvr>
</p:sld>
</file>

<file path=ppt/slides/slide10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5835365"/>
      </p:ext>
    </p:extLst>
  </p:cSld>
  <p:clrMapOvr>
    <a:masterClrMapping/>
  </p:clrMapOvr>
</p:sld>
</file>

<file path=ppt/slides/slide10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1530005"/>
      </p:ext>
    </p:extLst>
  </p:cSld>
  <p:clrMapOvr>
    <a:masterClrMapping/>
  </p:clrMapOvr>
</p:sld>
</file>

<file path=ppt/slides/slide10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9108989"/>
      </p:ext>
    </p:extLst>
  </p:cSld>
  <p:clrMapOvr>
    <a:masterClrMapping/>
  </p:clrMapOvr>
</p:sld>
</file>

<file path=ppt/slides/slide10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8866943"/>
      </p:ext>
    </p:extLst>
  </p:cSld>
  <p:clrMapOvr>
    <a:masterClrMapping/>
  </p:clrMapOvr>
</p:sld>
</file>

<file path=ppt/slides/slide10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610260"/>
      </p:ext>
    </p:extLst>
  </p:cSld>
  <p:clrMapOvr>
    <a:masterClrMapping/>
  </p:clrMapOvr>
</p:sld>
</file>

<file path=ppt/slides/slide10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7865148"/>
      </p:ext>
    </p:extLst>
  </p:cSld>
  <p:clrMapOvr>
    <a:masterClrMapping/>
  </p:clrMapOvr>
</p:sld>
</file>

<file path=ppt/slides/slide10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338196"/>
      </p:ext>
    </p:extLst>
  </p:cSld>
  <p:clrMapOvr>
    <a:masterClrMapping/>
  </p:clrMapOvr>
</p:sld>
</file>

<file path=ppt/slides/slide10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881749"/>
      </p:ext>
    </p:extLst>
  </p:cSld>
  <p:clrMapOvr>
    <a:masterClrMapping/>
  </p:clrMapOvr>
</p:sld>
</file>

<file path=ppt/slides/slide10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62679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4012634"/>
      </p:ext>
    </p:extLst>
  </p:cSld>
  <p:clrMapOvr>
    <a:masterClrMapping/>
  </p:clrMapOvr>
</p:sld>
</file>

<file path=ppt/slides/slide10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501241"/>
      </p:ext>
    </p:extLst>
  </p:cSld>
  <p:clrMapOvr>
    <a:masterClrMapping/>
  </p:clrMapOvr>
</p:sld>
</file>

<file path=ppt/slides/slide10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9068657"/>
      </p:ext>
    </p:extLst>
  </p:cSld>
  <p:clrMapOvr>
    <a:masterClrMapping/>
  </p:clrMapOvr>
</p:sld>
</file>

<file path=ppt/slides/slide10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3483244"/>
      </p:ext>
    </p:extLst>
  </p:cSld>
  <p:clrMapOvr>
    <a:masterClrMapping/>
  </p:clrMapOvr>
</p:sld>
</file>

<file path=ppt/slides/slide10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480827"/>
      </p:ext>
    </p:extLst>
  </p:cSld>
  <p:clrMapOvr>
    <a:masterClrMapping/>
  </p:clrMapOvr>
</p:sld>
</file>

<file path=ppt/slides/slide10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6393501"/>
      </p:ext>
    </p:extLst>
  </p:cSld>
  <p:clrMapOvr>
    <a:masterClrMapping/>
  </p:clrMapOvr>
</p:sld>
</file>

<file path=ppt/slides/slide10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0955548"/>
      </p:ext>
    </p:extLst>
  </p:cSld>
  <p:clrMapOvr>
    <a:masterClrMapping/>
  </p:clrMapOvr>
</p:sld>
</file>

<file path=ppt/slides/slide10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9975264"/>
      </p:ext>
    </p:extLst>
  </p:cSld>
  <p:clrMapOvr>
    <a:masterClrMapping/>
  </p:clrMapOvr>
</p:sld>
</file>

<file path=ppt/slides/slide10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1736145"/>
      </p:ext>
    </p:extLst>
  </p:cSld>
  <p:clrMapOvr>
    <a:masterClrMapping/>
  </p:clrMapOvr>
</p:sld>
</file>

<file path=ppt/slides/slide10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8674672"/>
      </p:ext>
    </p:extLst>
  </p:cSld>
  <p:clrMapOvr>
    <a:masterClrMapping/>
  </p:clrMapOvr>
</p:sld>
</file>

<file path=ppt/slides/slide10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711690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9068551"/>
      </p:ext>
    </p:extLst>
  </p:cSld>
  <p:clrMapOvr>
    <a:masterClrMapping/>
  </p:clrMapOvr>
</p:sld>
</file>

<file path=ppt/slides/slide10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4130116"/>
      </p:ext>
    </p:extLst>
  </p:cSld>
  <p:clrMapOvr>
    <a:masterClrMapping/>
  </p:clrMapOvr>
</p:sld>
</file>

<file path=ppt/slides/slide10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9044734"/>
      </p:ext>
    </p:extLst>
  </p:cSld>
  <p:clrMapOvr>
    <a:masterClrMapping/>
  </p:clrMapOvr>
</p:sld>
</file>

<file path=ppt/slides/slide10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843966"/>
      </p:ext>
    </p:extLst>
  </p:cSld>
  <p:clrMapOvr>
    <a:masterClrMapping/>
  </p:clrMapOvr>
</p:sld>
</file>

<file path=ppt/slides/slide10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1975591"/>
      </p:ext>
    </p:extLst>
  </p:cSld>
  <p:clrMapOvr>
    <a:masterClrMapping/>
  </p:clrMapOvr>
</p:sld>
</file>

<file path=ppt/slides/slide10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8981573"/>
      </p:ext>
    </p:extLst>
  </p:cSld>
  <p:clrMapOvr>
    <a:masterClrMapping/>
  </p:clrMapOvr>
</p:sld>
</file>

<file path=ppt/slides/slide10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509075"/>
      </p:ext>
    </p:extLst>
  </p:cSld>
  <p:clrMapOvr>
    <a:masterClrMapping/>
  </p:clrMapOvr>
</p:sld>
</file>

<file path=ppt/slides/slide10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596651"/>
      </p:ext>
    </p:extLst>
  </p:cSld>
  <p:clrMapOvr>
    <a:masterClrMapping/>
  </p:clrMapOvr>
</p:sld>
</file>

<file path=ppt/slides/slide10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6634419"/>
      </p:ext>
    </p:extLst>
  </p:cSld>
  <p:clrMapOvr>
    <a:masterClrMapping/>
  </p:clrMapOvr>
</p:sld>
</file>

<file path=ppt/slides/slide10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4157744"/>
      </p:ext>
    </p:extLst>
  </p:cSld>
  <p:clrMapOvr>
    <a:masterClrMapping/>
  </p:clrMapOvr>
</p:sld>
</file>

<file path=ppt/slides/slide10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416467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7180288"/>
      </p:ext>
    </p:extLst>
  </p:cSld>
  <p:clrMapOvr>
    <a:masterClrMapping/>
  </p:clrMapOvr>
</p:sld>
</file>

<file path=ppt/slides/slide10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8492300"/>
      </p:ext>
    </p:extLst>
  </p:cSld>
  <p:clrMapOvr>
    <a:masterClrMapping/>
  </p:clrMapOvr>
</p:sld>
</file>

<file path=ppt/slides/slide10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9038336"/>
      </p:ext>
    </p:extLst>
  </p:cSld>
  <p:clrMapOvr>
    <a:masterClrMapping/>
  </p:clrMapOvr>
</p:sld>
</file>

<file path=ppt/slides/slide10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0599045"/>
      </p:ext>
    </p:extLst>
  </p:cSld>
  <p:clrMapOvr>
    <a:masterClrMapping/>
  </p:clrMapOvr>
</p:sld>
</file>

<file path=ppt/slides/slide10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9014920"/>
      </p:ext>
    </p:extLst>
  </p:cSld>
  <p:clrMapOvr>
    <a:masterClrMapping/>
  </p:clrMapOvr>
</p:sld>
</file>

<file path=ppt/slides/slide10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336534"/>
      </p:ext>
    </p:extLst>
  </p:cSld>
  <p:clrMapOvr>
    <a:masterClrMapping/>
  </p:clrMapOvr>
</p:sld>
</file>

<file path=ppt/slides/slide10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08244"/>
      </p:ext>
    </p:extLst>
  </p:cSld>
  <p:clrMapOvr>
    <a:masterClrMapping/>
  </p:clrMapOvr>
</p:sld>
</file>

<file path=ppt/slides/slide10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6279714"/>
      </p:ext>
    </p:extLst>
  </p:cSld>
  <p:clrMapOvr>
    <a:masterClrMapping/>
  </p:clrMapOvr>
</p:sld>
</file>

<file path=ppt/slides/slide10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8812232"/>
      </p:ext>
    </p:extLst>
  </p:cSld>
  <p:clrMapOvr>
    <a:masterClrMapping/>
  </p:clrMapOvr>
</p:sld>
</file>

<file path=ppt/slides/slide10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77108"/>
      </p:ext>
    </p:extLst>
  </p:cSld>
  <p:clrMapOvr>
    <a:masterClrMapping/>
  </p:clrMapOvr>
</p:sld>
</file>

<file path=ppt/slides/slide10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73309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5538427"/>
      </p:ext>
    </p:extLst>
  </p:cSld>
  <p:clrMapOvr>
    <a:masterClrMapping/>
  </p:clrMapOvr>
</p:sld>
</file>

<file path=ppt/slides/slide10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289796"/>
      </p:ext>
    </p:extLst>
  </p:cSld>
  <p:clrMapOvr>
    <a:masterClrMapping/>
  </p:clrMapOvr>
</p:sld>
</file>

<file path=ppt/slides/slide10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164948"/>
      </p:ext>
    </p:extLst>
  </p:cSld>
  <p:clrMapOvr>
    <a:masterClrMapping/>
  </p:clrMapOvr>
</p:sld>
</file>

<file path=ppt/slides/slide10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419458"/>
      </p:ext>
    </p:extLst>
  </p:cSld>
  <p:clrMapOvr>
    <a:masterClrMapping/>
  </p:clrMapOvr>
</p:sld>
</file>

<file path=ppt/slides/slide10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9332055"/>
      </p:ext>
    </p:extLst>
  </p:cSld>
  <p:clrMapOvr>
    <a:masterClrMapping/>
  </p:clrMapOvr>
</p:sld>
</file>

<file path=ppt/slides/slide10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1516875"/>
      </p:ext>
    </p:extLst>
  </p:cSld>
  <p:clrMapOvr>
    <a:masterClrMapping/>
  </p:clrMapOvr>
</p:sld>
</file>

<file path=ppt/slides/slide10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7990047"/>
      </p:ext>
    </p:extLst>
  </p:cSld>
  <p:clrMapOvr>
    <a:masterClrMapping/>
  </p:clrMapOvr>
</p:sld>
</file>

<file path=ppt/slides/slide10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929016"/>
      </p:ext>
    </p:extLst>
  </p:cSld>
  <p:clrMapOvr>
    <a:masterClrMapping/>
  </p:clrMapOvr>
</p:sld>
</file>

<file path=ppt/slides/slide10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527373"/>
      </p:ext>
    </p:extLst>
  </p:cSld>
  <p:clrMapOvr>
    <a:masterClrMapping/>
  </p:clrMapOvr>
</p:sld>
</file>

<file path=ppt/slides/slide10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224127"/>
      </p:ext>
    </p:extLst>
  </p:cSld>
  <p:clrMapOvr>
    <a:masterClrMapping/>
  </p:clrMapOvr>
</p:sld>
</file>

<file path=ppt/slides/slide10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45403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1778026"/>
      </p:ext>
    </p:extLst>
  </p:cSld>
  <p:clrMapOvr>
    <a:masterClrMapping/>
  </p:clrMapOvr>
</p:sld>
</file>

<file path=ppt/slides/slide10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temp, deg C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9589521"/>
      </p:ext>
    </p:extLst>
  </p:cSld>
  <p:clrMapOvr>
    <a:masterClrMapping/>
  </p:clrMapOvr>
</p:sld>
</file>

<file path=ppt/slides/slide10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240" y="344840"/>
            <a:ext cx="7839781" cy="621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01560"/>
      </p:ext>
    </p:extLst>
  </p:cSld>
  <p:clrMapOvr>
    <a:masterClrMapping/>
  </p:clrMapOvr>
</p:sld>
</file>

<file path=ppt/slides/slide10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651" y="438150"/>
            <a:ext cx="7784571" cy="609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22255"/>
      </p:ext>
    </p:extLst>
  </p:cSld>
  <p:clrMapOvr>
    <a:masterClrMapping/>
  </p:clrMapOvr>
</p:sld>
</file>

<file path=ppt/slides/slide10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269" y="233185"/>
            <a:ext cx="7945215" cy="62805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65429" y="443071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270</a:t>
            </a:r>
          </a:p>
        </p:txBody>
      </p:sp>
    </p:spTree>
    <p:extLst>
      <p:ext uri="{BB962C8B-B14F-4D97-AF65-F5344CB8AC3E}">
        <p14:creationId xmlns:p14="http://schemas.microsoft.com/office/powerpoint/2010/main" val="38388545"/>
      </p:ext>
    </p:extLst>
  </p:cSld>
  <p:clrMapOvr>
    <a:masterClrMapping/>
  </p:clrMapOvr>
</p:sld>
</file>

<file path=ppt/slides/slide10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129" y="326496"/>
            <a:ext cx="7930281" cy="62210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3043" y="551264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270</a:t>
            </a:r>
          </a:p>
        </p:txBody>
      </p:sp>
    </p:spTree>
    <p:extLst>
      <p:ext uri="{BB962C8B-B14F-4D97-AF65-F5344CB8AC3E}">
        <p14:creationId xmlns:p14="http://schemas.microsoft.com/office/powerpoint/2010/main" val="1972116696"/>
      </p:ext>
    </p:extLst>
  </p:cSld>
  <p:clrMapOvr>
    <a:masterClrMapping/>
  </p:clrMapOvr>
</p:sld>
</file>

<file path=ppt/slides/slide10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359" y="386468"/>
            <a:ext cx="7600762" cy="59917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3393" y="585242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271</a:t>
            </a:r>
          </a:p>
        </p:txBody>
      </p:sp>
    </p:spTree>
    <p:extLst>
      <p:ext uri="{BB962C8B-B14F-4D97-AF65-F5344CB8AC3E}">
        <p14:creationId xmlns:p14="http://schemas.microsoft.com/office/powerpoint/2010/main" val="2213990682"/>
      </p:ext>
    </p:extLst>
  </p:cSld>
  <p:clrMapOvr>
    <a:masterClrMapping/>
  </p:clrMapOvr>
</p:sld>
</file>

<file path=ppt/slides/slide10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598" y="158926"/>
            <a:ext cx="8159306" cy="63660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67259" y="346397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271</a:t>
            </a:r>
          </a:p>
        </p:txBody>
      </p:sp>
    </p:spTree>
    <p:extLst>
      <p:ext uri="{BB962C8B-B14F-4D97-AF65-F5344CB8AC3E}">
        <p14:creationId xmlns:p14="http://schemas.microsoft.com/office/powerpoint/2010/main" val="1459053191"/>
      </p:ext>
    </p:extLst>
  </p:cSld>
  <p:clrMapOvr>
    <a:masterClrMapping/>
  </p:clrMapOvr>
</p:sld>
</file>

<file path=ppt/slides/slide10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172" y="455965"/>
            <a:ext cx="7451809" cy="59448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14727" y="617322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1011</a:t>
            </a:r>
          </a:p>
        </p:txBody>
      </p:sp>
    </p:spTree>
    <p:extLst>
      <p:ext uri="{BB962C8B-B14F-4D97-AF65-F5344CB8AC3E}">
        <p14:creationId xmlns:p14="http://schemas.microsoft.com/office/powerpoint/2010/main" val="1694183935"/>
      </p:ext>
    </p:extLst>
  </p:cSld>
  <p:clrMapOvr>
    <a:masterClrMapping/>
  </p:clrMapOvr>
</p:sld>
</file>

<file path=ppt/slides/slide10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824" y="313971"/>
            <a:ext cx="7854597" cy="62338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34739" y="522092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1011</a:t>
            </a:r>
          </a:p>
        </p:txBody>
      </p:sp>
    </p:spTree>
    <p:extLst>
      <p:ext uri="{BB962C8B-B14F-4D97-AF65-F5344CB8AC3E}">
        <p14:creationId xmlns:p14="http://schemas.microsoft.com/office/powerpoint/2010/main" val="1733503116"/>
      </p:ext>
    </p:extLst>
  </p:cSld>
  <p:clrMapOvr>
    <a:masterClrMapping/>
  </p:clrMapOvr>
</p:sld>
</file>

<file path=ppt/slides/slide10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owby heat exchanger  coolant in, degC aPH1-2, 270_CycleTime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31" t="9805" b="58182"/>
          <a:stretch/>
        </p:blipFill>
        <p:spPr>
          <a:xfrm>
            <a:off x="9234535" y="1176949"/>
            <a:ext cx="1187040" cy="1756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134" y="833437"/>
            <a:ext cx="6728402" cy="598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7985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0810071"/>
      </p:ext>
    </p:extLst>
  </p:cSld>
  <p:clrMapOvr>
    <a:masterClrMapping/>
  </p:clrMapOvr>
</p:sld>
</file>

<file path=ppt/slides/slide10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423" y="685797"/>
            <a:ext cx="6527996" cy="5663125"/>
          </a:xfrm>
          <a:prstGeom prst="rect">
            <a:avLst/>
          </a:prstGeom>
        </p:spPr>
      </p:pic>
      <p:pic>
        <p:nvPicPr>
          <p:cNvPr id="2" name="Picture 1" descr="Blowby heat exchanger  coolant in, degC aPH1-2, 270_CycleTime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2"/>
          <a:stretch/>
        </p:blipFill>
        <p:spPr>
          <a:xfrm>
            <a:off x="8537418" y="685800"/>
            <a:ext cx="1206656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164074" y="685798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270</a:t>
            </a:r>
          </a:p>
        </p:txBody>
      </p:sp>
    </p:spTree>
    <p:extLst>
      <p:ext uri="{BB962C8B-B14F-4D97-AF65-F5344CB8AC3E}">
        <p14:creationId xmlns:p14="http://schemas.microsoft.com/office/powerpoint/2010/main" val="2800088566"/>
      </p:ext>
    </p:extLst>
  </p:cSld>
  <p:clrMapOvr>
    <a:masterClrMapping/>
  </p:clrMapOvr>
</p:sld>
</file>

<file path=ppt/slides/slide10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267" y="685799"/>
            <a:ext cx="6573151" cy="5853641"/>
          </a:xfrm>
          <a:prstGeom prst="rect">
            <a:avLst/>
          </a:prstGeom>
        </p:spPr>
      </p:pic>
      <p:pic>
        <p:nvPicPr>
          <p:cNvPr id="2" name="Picture 1" descr="Blowby heat exchanger  coolant in, degC aPH1-2, 271_CycleTime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59"/>
          <a:stretch/>
        </p:blipFill>
        <p:spPr>
          <a:xfrm>
            <a:off x="8537418" y="685800"/>
            <a:ext cx="1239995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146259" y="685800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271</a:t>
            </a:r>
          </a:p>
        </p:txBody>
      </p:sp>
    </p:spTree>
    <p:extLst>
      <p:ext uri="{BB962C8B-B14F-4D97-AF65-F5344CB8AC3E}">
        <p14:creationId xmlns:p14="http://schemas.microsoft.com/office/powerpoint/2010/main" val="1771085556"/>
      </p:ext>
    </p:extLst>
  </p:cSld>
  <p:clrMapOvr>
    <a:masterClrMapping/>
  </p:clrMapOvr>
</p:sld>
</file>

<file path=ppt/slides/slide10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422" y="697087"/>
            <a:ext cx="6537049" cy="5758829"/>
          </a:xfrm>
          <a:prstGeom prst="rect">
            <a:avLst/>
          </a:prstGeom>
        </p:spPr>
      </p:pic>
      <p:pic>
        <p:nvPicPr>
          <p:cNvPr id="2" name="Picture 1" descr="Blowby heat exchanger  coolant in, degC aPH1-2, 1011_CycleTime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86"/>
          <a:stretch/>
        </p:blipFill>
        <p:spPr>
          <a:xfrm>
            <a:off x="8546471" y="685800"/>
            <a:ext cx="1197604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123681" y="685798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1011</a:t>
            </a:r>
          </a:p>
        </p:txBody>
      </p:sp>
    </p:spTree>
    <p:extLst>
      <p:ext uri="{BB962C8B-B14F-4D97-AF65-F5344CB8AC3E}">
        <p14:creationId xmlns:p14="http://schemas.microsoft.com/office/powerpoint/2010/main" val="1757835905"/>
      </p:ext>
    </p:extLst>
  </p:cSld>
  <p:clrMapOvr>
    <a:masterClrMapping/>
  </p:clrMapOvr>
</p:sld>
</file>

<file path=ppt/slides/slide10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 All_Oil_CycleTime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59"/>
          <a:stretch/>
        </p:blipFill>
        <p:spPr>
          <a:xfrm>
            <a:off x="8537418" y="685800"/>
            <a:ext cx="1239995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097" y="685799"/>
            <a:ext cx="6658322" cy="592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14451"/>
      </p:ext>
    </p:extLst>
  </p:cSld>
  <p:clrMapOvr>
    <a:masterClrMapping/>
  </p:clrMapOvr>
</p:sld>
</file>

<file path=ppt/slides/slide10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810" y="409045"/>
            <a:ext cx="7488590" cy="594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52799"/>
      </p:ext>
    </p:extLst>
  </p:cSld>
  <p:clrMapOvr>
    <a:masterClrMapping/>
  </p:clrMapOvr>
</p:sld>
</file>

<file path=ppt/slides/slide10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68" y="685797"/>
            <a:ext cx="6674750" cy="5835847"/>
          </a:xfrm>
          <a:prstGeom prst="rect">
            <a:avLst/>
          </a:prstGeom>
        </p:spPr>
      </p:pic>
      <p:pic>
        <p:nvPicPr>
          <p:cNvPr id="2" name="Picture 1" descr="Blowby heat exchanger  coolant in, degC aPH2, 270_CycleTime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2"/>
          <a:stretch/>
        </p:blipFill>
        <p:spPr>
          <a:xfrm>
            <a:off x="8537417" y="685800"/>
            <a:ext cx="1206657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909192" y="685798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270</a:t>
            </a:r>
          </a:p>
        </p:txBody>
      </p:sp>
    </p:spTree>
    <p:extLst>
      <p:ext uri="{BB962C8B-B14F-4D97-AF65-F5344CB8AC3E}">
        <p14:creationId xmlns:p14="http://schemas.microsoft.com/office/powerpoint/2010/main" val="1929829147"/>
      </p:ext>
    </p:extLst>
  </p:cSld>
  <p:clrMapOvr>
    <a:masterClrMapping/>
  </p:clrMapOvr>
</p:sld>
</file>

<file path=ppt/slides/slide10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718" y="612582"/>
            <a:ext cx="7281454" cy="58672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29757" y="522272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270</a:t>
            </a:r>
          </a:p>
        </p:txBody>
      </p:sp>
    </p:spTree>
    <p:extLst>
      <p:ext uri="{BB962C8B-B14F-4D97-AF65-F5344CB8AC3E}">
        <p14:creationId xmlns:p14="http://schemas.microsoft.com/office/powerpoint/2010/main" val="319954969"/>
      </p:ext>
    </p:extLst>
  </p:cSld>
  <p:clrMapOvr>
    <a:masterClrMapping/>
  </p:clrMapOvr>
</p:sld>
</file>

<file path=ppt/slides/slide10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644" y="685800"/>
            <a:ext cx="6713811" cy="5980265"/>
          </a:xfrm>
          <a:prstGeom prst="rect">
            <a:avLst/>
          </a:prstGeom>
        </p:spPr>
      </p:pic>
      <p:pic>
        <p:nvPicPr>
          <p:cNvPr id="2" name="Picture 1" descr="Blowby heat exchanger  coolant in, degC aPH2, 271_CycleTime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6"/>
          <a:stretch/>
        </p:blipFill>
        <p:spPr>
          <a:xfrm>
            <a:off x="8497455" y="685800"/>
            <a:ext cx="1279958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289936" y="648856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271</a:t>
            </a:r>
          </a:p>
        </p:txBody>
      </p:sp>
    </p:spTree>
    <p:extLst>
      <p:ext uri="{BB962C8B-B14F-4D97-AF65-F5344CB8AC3E}">
        <p14:creationId xmlns:p14="http://schemas.microsoft.com/office/powerpoint/2010/main" val="1720130001"/>
      </p:ext>
    </p:extLst>
  </p:cSld>
  <p:clrMapOvr>
    <a:masterClrMapping/>
  </p:clrMapOvr>
</p:sld>
</file>

<file path=ppt/slides/slide10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861" y="583207"/>
            <a:ext cx="7363064" cy="58740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91426" y="568103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271</a:t>
            </a:r>
          </a:p>
        </p:txBody>
      </p:sp>
    </p:spTree>
    <p:extLst>
      <p:ext uri="{BB962C8B-B14F-4D97-AF65-F5344CB8AC3E}">
        <p14:creationId xmlns:p14="http://schemas.microsoft.com/office/powerpoint/2010/main" val="2634645904"/>
      </p:ext>
    </p:extLst>
  </p:cSld>
  <p:clrMapOvr>
    <a:masterClrMapping/>
  </p:clrMapOvr>
</p:sld>
</file>

<file path=ppt/slides/slide10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489" y="685800"/>
            <a:ext cx="6789874" cy="5959725"/>
          </a:xfrm>
          <a:prstGeom prst="rect">
            <a:avLst/>
          </a:prstGeom>
        </p:spPr>
      </p:pic>
      <p:pic>
        <p:nvPicPr>
          <p:cNvPr id="2" name="Picture 1" descr="Blowby heat exchanger  coolant in, degC aPH2, 1011_CycleTime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8"/>
          <a:stretch/>
        </p:blipFill>
        <p:spPr>
          <a:xfrm>
            <a:off x="8528363" y="685800"/>
            <a:ext cx="1215711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353310" y="606582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1011</a:t>
            </a:r>
          </a:p>
        </p:txBody>
      </p:sp>
    </p:spTree>
    <p:extLst>
      <p:ext uri="{BB962C8B-B14F-4D97-AF65-F5344CB8AC3E}">
        <p14:creationId xmlns:p14="http://schemas.microsoft.com/office/powerpoint/2010/main" val="166370142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1367057"/>
      </p:ext>
    </p:extLst>
  </p:cSld>
  <p:clrMapOvr>
    <a:masterClrMapping/>
  </p:clrMapOvr>
</p:sld>
</file>

<file path=ppt/slides/slide10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229" y="376852"/>
            <a:ext cx="7576168" cy="6080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76484" y="358593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1011</a:t>
            </a:r>
          </a:p>
        </p:txBody>
      </p:sp>
    </p:spTree>
    <p:extLst>
      <p:ext uri="{BB962C8B-B14F-4D97-AF65-F5344CB8AC3E}">
        <p14:creationId xmlns:p14="http://schemas.microsoft.com/office/powerpoint/2010/main" val="1882014203"/>
      </p:ext>
    </p:extLst>
  </p:cSld>
  <p:clrMapOvr>
    <a:masterClrMapping/>
  </p:clrMapOvr>
</p:sld>
</file>

<file path=ppt/slides/slide10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1778" y="1153230"/>
            <a:ext cx="1476359" cy="2222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022" y="567266"/>
            <a:ext cx="6750756" cy="595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60055"/>
      </p:ext>
    </p:extLst>
  </p:cSld>
  <p:clrMapOvr>
    <a:masterClrMapping/>
  </p:clrMapOvr>
</p:sld>
</file>

<file path=ppt/slides/slide10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956" y="685799"/>
            <a:ext cx="6681569" cy="5892601"/>
          </a:xfrm>
          <a:prstGeom prst="rect">
            <a:avLst/>
          </a:prstGeom>
        </p:spPr>
      </p:pic>
      <p:pic>
        <p:nvPicPr>
          <p:cNvPr id="2" name="Picture 1" descr="Blowby heat exchanger  coolant in, degC aPH2-1, 270_CycleTime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0"/>
          <a:stretch/>
        </p:blipFill>
        <p:spPr>
          <a:xfrm>
            <a:off x="8555525" y="685800"/>
            <a:ext cx="118855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150550" y="685798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270</a:t>
            </a:r>
          </a:p>
        </p:txBody>
      </p:sp>
    </p:spTree>
    <p:extLst>
      <p:ext uri="{BB962C8B-B14F-4D97-AF65-F5344CB8AC3E}">
        <p14:creationId xmlns:p14="http://schemas.microsoft.com/office/powerpoint/2010/main" val="1322657073"/>
      </p:ext>
    </p:extLst>
  </p:cSld>
  <p:clrMapOvr>
    <a:masterClrMapping/>
  </p:clrMapOvr>
</p:sld>
</file>

<file path=ppt/slides/slide10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738" y="685799"/>
            <a:ext cx="6514573" cy="5782733"/>
          </a:xfrm>
          <a:prstGeom prst="rect">
            <a:avLst/>
          </a:prstGeom>
        </p:spPr>
      </p:pic>
      <p:pic>
        <p:nvPicPr>
          <p:cNvPr id="2" name="Picture 1" descr="Blowby heat exchanger  coolant in, degC aPH2-1, 271_CycleTime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13"/>
          <a:stretch/>
        </p:blipFill>
        <p:spPr>
          <a:xfrm>
            <a:off x="8519311" y="685800"/>
            <a:ext cx="1258102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347223" y="685798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271</a:t>
            </a:r>
          </a:p>
        </p:txBody>
      </p:sp>
    </p:spTree>
    <p:extLst>
      <p:ext uri="{BB962C8B-B14F-4D97-AF65-F5344CB8AC3E}">
        <p14:creationId xmlns:p14="http://schemas.microsoft.com/office/powerpoint/2010/main" val="479148609"/>
      </p:ext>
    </p:extLst>
  </p:cSld>
  <p:clrMapOvr>
    <a:masterClrMapping/>
  </p:clrMapOvr>
</p:sld>
</file>

<file path=ppt/slides/slide10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307" y="717084"/>
            <a:ext cx="6696270" cy="5920783"/>
          </a:xfrm>
          <a:prstGeom prst="rect">
            <a:avLst/>
          </a:prstGeom>
        </p:spPr>
      </p:pic>
      <p:pic>
        <p:nvPicPr>
          <p:cNvPr id="2" name="Picture 1" descr="Blowby heat exchanger  coolant in, degC aPH2-1, 1011_CycleTime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4" t="7302"/>
          <a:stretch/>
        </p:blipFill>
        <p:spPr>
          <a:xfrm>
            <a:off x="8564577" y="1086416"/>
            <a:ext cx="1179497" cy="50857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335934" y="717084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1011</a:t>
            </a:r>
          </a:p>
        </p:txBody>
      </p:sp>
    </p:spTree>
    <p:extLst>
      <p:ext uri="{BB962C8B-B14F-4D97-AF65-F5344CB8AC3E}">
        <p14:creationId xmlns:p14="http://schemas.microsoft.com/office/powerpoint/2010/main" val="786558494"/>
      </p:ext>
    </p:extLst>
  </p:cSld>
  <p:clrMapOvr>
    <a:masterClrMapping/>
  </p:clrMapOvr>
</p:sld>
</file>

<file path=ppt/slides/slide10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477" y="508706"/>
            <a:ext cx="7761422" cy="584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74265"/>
      </p:ext>
    </p:extLst>
  </p:cSld>
  <p:clrMapOvr>
    <a:masterClrMapping/>
  </p:clrMapOvr>
</p:sld>
</file>

<file path=ppt/slides/slide10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438150"/>
            <a:ext cx="78105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10789"/>
      </p:ext>
    </p:extLst>
  </p:cSld>
  <p:clrMapOvr>
    <a:masterClrMapping/>
  </p:clrMapOvr>
</p:sld>
</file>

<file path=ppt/slides/slide10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423862"/>
            <a:ext cx="7696200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56498"/>
      </p:ext>
    </p:extLst>
  </p:cSld>
  <p:clrMapOvr>
    <a:masterClrMapping/>
  </p:clrMapOvr>
</p:sld>
</file>

<file path=ppt/slides/slide10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25" y="428625"/>
            <a:ext cx="775335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86922"/>
      </p:ext>
    </p:extLst>
  </p:cSld>
  <p:clrMapOvr>
    <a:masterClrMapping/>
  </p:clrMapOvr>
</p:sld>
</file>

<file path=ppt/slides/slide10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512" y="438150"/>
            <a:ext cx="7800975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9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WM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866330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1955564"/>
      </p:ext>
    </p:extLst>
  </p:cSld>
  <p:clrMapOvr>
    <a:masterClrMapping/>
  </p:clrMapOvr>
</p:sld>
</file>

<file path=ppt/slides/slide1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692" y="454025"/>
            <a:ext cx="7961937" cy="601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03787"/>
      </p:ext>
    </p:extLst>
  </p:cSld>
  <p:clrMapOvr>
    <a:masterClrMapping/>
  </p:clrMapOvr>
</p:sld>
</file>

<file path=ppt/slides/slide1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087" y="442912"/>
            <a:ext cx="7743825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56142"/>
      </p:ext>
    </p:extLst>
  </p:cSld>
  <p:clrMapOvr>
    <a:masterClrMapping/>
  </p:clrMapOvr>
</p:sld>
</file>

<file path=ppt/slides/slide1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512" y="428625"/>
            <a:ext cx="780097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61784"/>
      </p:ext>
    </p:extLst>
  </p:cSld>
  <p:clrMapOvr>
    <a:masterClrMapping/>
  </p:clrMapOvr>
</p:sld>
</file>

<file path=ppt/slides/slide1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428625"/>
            <a:ext cx="78105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75343"/>
      </p:ext>
    </p:extLst>
  </p:cSld>
  <p:clrMapOvr>
    <a:masterClrMapping/>
  </p:clrMapOvr>
</p:sld>
</file>

<file path=ppt/slides/slide1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225" y="433387"/>
            <a:ext cx="7829550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77649"/>
      </p:ext>
    </p:extLst>
  </p:cSld>
  <p:clrMapOvr>
    <a:masterClrMapping/>
  </p:clrMapOvr>
</p:sld>
</file>

<file path=ppt/slides/slide1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619" y="434446"/>
            <a:ext cx="8009164" cy="600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21508"/>
      </p:ext>
    </p:extLst>
  </p:cSld>
  <p:clrMapOvr>
    <a:masterClrMapping/>
  </p:clrMapOvr>
</p:sld>
</file>

<file path=ppt/slides/slide1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25" y="433387"/>
            <a:ext cx="7753350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00939"/>
      </p:ext>
    </p:extLst>
  </p:cSld>
  <p:clrMapOvr>
    <a:masterClrMapping/>
  </p:clrMapOvr>
</p:sld>
</file>

<file path=ppt/slides/slide1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28625"/>
            <a:ext cx="77724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5619"/>
      </p:ext>
    </p:extLst>
  </p:cSld>
  <p:clrMapOvr>
    <a:masterClrMapping/>
  </p:clrMapOvr>
</p:sld>
</file>

<file path=ppt/slides/slide1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275" y="428625"/>
            <a:ext cx="779145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31850"/>
      </p:ext>
    </p:extLst>
  </p:cSld>
  <p:clrMapOvr>
    <a:masterClrMapping/>
  </p:clrMapOvr>
</p:sld>
</file>

<file path=ppt/slides/slide1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62" y="447675"/>
            <a:ext cx="7762875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0045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1428253"/>
      </p:ext>
    </p:extLst>
  </p:cSld>
  <p:clrMapOvr>
    <a:masterClrMapping/>
  </p:clrMapOvr>
</p:sld>
</file>

<file path=ppt/slides/slide1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221129"/>
      </p:ext>
    </p:extLst>
  </p:cSld>
  <p:clrMapOvr>
    <a:masterClrMapping/>
  </p:clrMapOvr>
</p:sld>
</file>

<file path=ppt/slides/slide1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8250346"/>
      </p:ext>
    </p:extLst>
  </p:cSld>
  <p:clrMapOvr>
    <a:masterClrMapping/>
  </p:clrMapOvr>
</p:sld>
</file>

<file path=ppt/slides/slide1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0927571"/>
      </p:ext>
    </p:extLst>
  </p:cSld>
  <p:clrMapOvr>
    <a:masterClrMapping/>
  </p:clrMapOvr>
</p:sld>
</file>

<file path=ppt/slides/slide1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899866"/>
      </p:ext>
    </p:extLst>
  </p:cSld>
  <p:clrMapOvr>
    <a:masterClrMapping/>
  </p:clrMapOvr>
</p:sld>
</file>

<file path=ppt/slides/slide1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206064"/>
      </p:ext>
    </p:extLst>
  </p:cSld>
  <p:clrMapOvr>
    <a:masterClrMapping/>
  </p:clrMapOvr>
</p:sld>
</file>

<file path=ppt/slides/slide1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0642618"/>
      </p:ext>
    </p:extLst>
  </p:cSld>
  <p:clrMapOvr>
    <a:masterClrMapping/>
  </p:clrMapOvr>
</p:sld>
</file>

<file path=ppt/slides/slide1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926372"/>
      </p:ext>
    </p:extLst>
  </p:cSld>
  <p:clrMapOvr>
    <a:masterClrMapping/>
  </p:clrMapOvr>
</p:sld>
</file>

<file path=ppt/slides/slide1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2733503"/>
      </p:ext>
    </p:extLst>
  </p:cSld>
  <p:clrMapOvr>
    <a:masterClrMapping/>
  </p:clrMapOvr>
</p:sld>
</file>

<file path=ppt/slides/slide1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697412"/>
      </p:ext>
    </p:extLst>
  </p:cSld>
  <p:clrMapOvr>
    <a:masterClrMapping/>
  </p:clrMapOvr>
</p:sld>
</file>

<file path=ppt/slides/slide1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02518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0865318"/>
      </p:ext>
    </p:extLst>
  </p:cSld>
  <p:clrMapOvr>
    <a:masterClrMapping/>
  </p:clrMapOvr>
</p:sld>
</file>

<file path=ppt/slides/slide1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117516"/>
      </p:ext>
    </p:extLst>
  </p:cSld>
  <p:clrMapOvr>
    <a:masterClrMapping/>
  </p:clrMapOvr>
</p:sld>
</file>

<file path=ppt/slides/slide1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0497281"/>
      </p:ext>
    </p:extLst>
  </p:cSld>
  <p:clrMapOvr>
    <a:masterClrMapping/>
  </p:clrMapOvr>
</p:sld>
</file>

<file path=ppt/slides/slide1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393629"/>
      </p:ext>
    </p:extLst>
  </p:cSld>
  <p:clrMapOvr>
    <a:masterClrMapping/>
  </p:clrMapOvr>
</p:sld>
</file>

<file path=ppt/slides/slide1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6434465"/>
      </p:ext>
    </p:extLst>
  </p:cSld>
  <p:clrMapOvr>
    <a:masterClrMapping/>
  </p:clrMapOvr>
</p:sld>
</file>

<file path=ppt/slides/slide1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9859975"/>
      </p:ext>
    </p:extLst>
  </p:cSld>
  <p:clrMapOvr>
    <a:masterClrMapping/>
  </p:clrMapOvr>
</p:sld>
</file>

<file path=ppt/slides/slide1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613736"/>
      </p:ext>
    </p:extLst>
  </p:cSld>
  <p:clrMapOvr>
    <a:masterClrMapping/>
  </p:clrMapOvr>
</p:sld>
</file>

<file path=ppt/slides/slide1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481844"/>
      </p:ext>
    </p:extLst>
  </p:cSld>
  <p:clrMapOvr>
    <a:masterClrMapping/>
  </p:clrMapOvr>
</p:sld>
</file>

<file path=ppt/slides/slide1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1595925"/>
      </p:ext>
    </p:extLst>
  </p:cSld>
  <p:clrMapOvr>
    <a:masterClrMapping/>
  </p:clrMapOvr>
</p:sld>
</file>

<file path=ppt/slides/slide1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5240939"/>
      </p:ext>
    </p:extLst>
  </p:cSld>
  <p:clrMapOvr>
    <a:masterClrMapping/>
  </p:clrMapOvr>
</p:sld>
</file>

<file path=ppt/slides/slide1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434279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5553571"/>
      </p:ext>
    </p:extLst>
  </p:cSld>
  <p:clrMapOvr>
    <a:masterClrMapping/>
  </p:clrMapOvr>
</p:sld>
</file>

<file path=ppt/slides/slide1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2759273"/>
      </p:ext>
    </p:extLst>
  </p:cSld>
  <p:clrMapOvr>
    <a:masterClrMapping/>
  </p:clrMapOvr>
</p:sld>
</file>

<file path=ppt/slides/slide1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4659395"/>
      </p:ext>
    </p:extLst>
  </p:cSld>
  <p:clrMapOvr>
    <a:masterClrMapping/>
  </p:clrMapOvr>
</p:sld>
</file>

<file path=ppt/slides/slide1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151378"/>
      </p:ext>
    </p:extLst>
  </p:cSld>
  <p:clrMapOvr>
    <a:masterClrMapping/>
  </p:clrMapOvr>
</p:sld>
</file>

<file path=ppt/slides/slide1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5330751"/>
      </p:ext>
    </p:extLst>
  </p:cSld>
  <p:clrMapOvr>
    <a:masterClrMapping/>
  </p:clrMapOvr>
</p:sld>
</file>

<file path=ppt/slides/slide1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2267529"/>
      </p:ext>
    </p:extLst>
  </p:cSld>
  <p:clrMapOvr>
    <a:masterClrMapping/>
  </p:clrMapOvr>
</p:sld>
</file>

<file path=ppt/slides/slide1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2984498"/>
      </p:ext>
    </p:extLst>
  </p:cSld>
  <p:clrMapOvr>
    <a:masterClrMapping/>
  </p:clrMapOvr>
</p:sld>
</file>

<file path=ppt/slides/slide1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523051"/>
      </p:ext>
    </p:extLst>
  </p:cSld>
  <p:clrMapOvr>
    <a:masterClrMapping/>
  </p:clrMapOvr>
</p:sld>
</file>

<file path=ppt/slides/slide1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1332199"/>
      </p:ext>
    </p:extLst>
  </p:cSld>
  <p:clrMapOvr>
    <a:masterClrMapping/>
  </p:clrMapOvr>
</p:sld>
</file>

<file path=ppt/slides/slide1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7995421"/>
      </p:ext>
    </p:extLst>
  </p:cSld>
  <p:clrMapOvr>
    <a:masterClrMapping/>
  </p:clrMapOvr>
</p:sld>
</file>

<file path=ppt/slides/slide1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651043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106614"/>
      </p:ext>
    </p:extLst>
  </p:cSld>
  <p:clrMapOvr>
    <a:masterClrMapping/>
  </p:clrMapOvr>
</p:sld>
</file>

<file path=ppt/slides/slide1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097713"/>
      </p:ext>
    </p:extLst>
  </p:cSld>
  <p:clrMapOvr>
    <a:masterClrMapping/>
  </p:clrMapOvr>
</p:sld>
</file>

<file path=ppt/slides/slide1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8280628"/>
      </p:ext>
    </p:extLst>
  </p:cSld>
  <p:clrMapOvr>
    <a:masterClrMapping/>
  </p:clrMapOvr>
</p:sld>
</file>

<file path=ppt/slides/slide1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2045858"/>
      </p:ext>
    </p:extLst>
  </p:cSld>
  <p:clrMapOvr>
    <a:masterClrMapping/>
  </p:clrMapOvr>
</p:sld>
</file>

<file path=ppt/slides/slide1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1666066"/>
      </p:ext>
    </p:extLst>
  </p:cSld>
  <p:clrMapOvr>
    <a:masterClrMapping/>
  </p:clrMapOvr>
</p:sld>
</file>

<file path=ppt/slides/slide1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0232097"/>
      </p:ext>
    </p:extLst>
  </p:cSld>
  <p:clrMapOvr>
    <a:masterClrMapping/>
  </p:clrMapOvr>
</p:sld>
</file>

<file path=ppt/slides/slide1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3700204"/>
      </p:ext>
    </p:extLst>
  </p:cSld>
  <p:clrMapOvr>
    <a:masterClrMapping/>
  </p:clrMapOvr>
</p:sld>
</file>

<file path=ppt/slides/slide1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4006745"/>
      </p:ext>
    </p:extLst>
  </p:cSld>
  <p:clrMapOvr>
    <a:masterClrMapping/>
  </p:clrMapOvr>
</p:sld>
</file>

<file path=ppt/slides/slide1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7887134"/>
      </p:ext>
    </p:extLst>
  </p:cSld>
  <p:clrMapOvr>
    <a:masterClrMapping/>
  </p:clrMapOvr>
</p:sld>
</file>

<file path=ppt/slides/slide1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Pressure, kPaG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7327936"/>
      </p:ext>
    </p:extLst>
  </p:cSld>
  <p:clrMapOvr>
    <a:masterClrMapping/>
  </p:clrMapOvr>
</p:sld>
</file>

<file path=ppt/slides/slide1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047353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5760249"/>
      </p:ext>
    </p:extLst>
  </p:cSld>
  <p:clrMapOvr>
    <a:masterClrMapping/>
  </p:clrMapOvr>
</p:sld>
</file>

<file path=ppt/slides/slide1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2028859"/>
      </p:ext>
    </p:extLst>
  </p:cSld>
  <p:clrMapOvr>
    <a:masterClrMapping/>
  </p:clrMapOvr>
</p:sld>
</file>

<file path=ppt/slides/slide1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7587546"/>
      </p:ext>
    </p:extLst>
  </p:cSld>
  <p:clrMapOvr>
    <a:masterClrMapping/>
  </p:clrMapOvr>
</p:sld>
</file>

<file path=ppt/slides/slide1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416602"/>
      </p:ext>
    </p:extLst>
  </p:cSld>
  <p:clrMapOvr>
    <a:masterClrMapping/>
  </p:clrMapOvr>
</p:sld>
</file>

<file path=ppt/slides/slide1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1880605"/>
      </p:ext>
    </p:extLst>
  </p:cSld>
  <p:clrMapOvr>
    <a:masterClrMapping/>
  </p:clrMapOvr>
</p:sld>
</file>

<file path=ppt/slides/slide1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682534"/>
      </p:ext>
    </p:extLst>
  </p:cSld>
  <p:clrMapOvr>
    <a:masterClrMapping/>
  </p:clrMapOvr>
</p:sld>
</file>

<file path=ppt/slides/slide1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4420591"/>
      </p:ext>
    </p:extLst>
  </p:cSld>
  <p:clrMapOvr>
    <a:masterClrMapping/>
  </p:clrMapOvr>
</p:sld>
</file>

<file path=ppt/slides/slide1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81273"/>
      </p:ext>
    </p:extLst>
  </p:cSld>
  <p:clrMapOvr>
    <a:masterClrMapping/>
  </p:clrMapOvr>
</p:sld>
</file>

<file path=ppt/slides/slide1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512714"/>
      </p:ext>
    </p:extLst>
  </p:cSld>
  <p:clrMapOvr>
    <a:masterClrMapping/>
  </p:clrMapOvr>
</p:sld>
</file>

<file path=ppt/slides/slide1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258611"/>
      </p:ext>
    </p:extLst>
  </p:cSld>
  <p:clrMapOvr>
    <a:masterClrMapping/>
  </p:clrMapOvr>
</p:sld>
</file>

<file path=ppt/slides/slide1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63196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8482683"/>
      </p:ext>
    </p:extLst>
  </p:cSld>
  <p:clrMapOvr>
    <a:masterClrMapping/>
  </p:clrMapOvr>
</p:sld>
</file>

<file path=ppt/slides/slide1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2763671"/>
      </p:ext>
    </p:extLst>
  </p:cSld>
  <p:clrMapOvr>
    <a:masterClrMapping/>
  </p:clrMapOvr>
</p:sld>
</file>

<file path=ppt/slides/slide1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1690931"/>
      </p:ext>
    </p:extLst>
  </p:cSld>
  <p:clrMapOvr>
    <a:masterClrMapping/>
  </p:clrMapOvr>
</p:sld>
</file>

<file path=ppt/slides/slide1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8590911"/>
      </p:ext>
    </p:extLst>
  </p:cSld>
  <p:clrMapOvr>
    <a:masterClrMapping/>
  </p:clrMapOvr>
</p:sld>
</file>

<file path=ppt/slides/slide1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7147205"/>
      </p:ext>
    </p:extLst>
  </p:cSld>
  <p:clrMapOvr>
    <a:masterClrMapping/>
  </p:clrMapOvr>
</p:sld>
</file>

<file path=ppt/slides/slide1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5536280"/>
      </p:ext>
    </p:extLst>
  </p:cSld>
  <p:clrMapOvr>
    <a:masterClrMapping/>
  </p:clrMapOvr>
</p:sld>
</file>

<file path=ppt/slides/slide1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400791"/>
      </p:ext>
    </p:extLst>
  </p:cSld>
  <p:clrMapOvr>
    <a:masterClrMapping/>
  </p:clrMapOvr>
</p:sld>
</file>

<file path=ppt/slides/slide1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540868"/>
      </p:ext>
    </p:extLst>
  </p:cSld>
  <p:clrMapOvr>
    <a:masterClrMapping/>
  </p:clrMapOvr>
</p:sld>
</file>

<file path=ppt/slides/slide1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3760606"/>
      </p:ext>
    </p:extLst>
  </p:cSld>
  <p:clrMapOvr>
    <a:masterClrMapping/>
  </p:clrMapOvr>
</p:sld>
</file>

<file path=ppt/slides/slide1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6916359"/>
      </p:ext>
    </p:extLst>
  </p:cSld>
  <p:clrMapOvr>
    <a:masterClrMapping/>
  </p:clrMapOvr>
</p:sld>
</file>

<file path=ppt/slides/slide1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705089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5802839"/>
      </p:ext>
    </p:extLst>
  </p:cSld>
  <p:clrMapOvr>
    <a:masterClrMapping/>
  </p:clrMapOvr>
</p:sld>
</file>

<file path=ppt/slides/slide1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129347"/>
      </p:ext>
    </p:extLst>
  </p:cSld>
  <p:clrMapOvr>
    <a:masterClrMapping/>
  </p:clrMapOvr>
</p:sld>
</file>

<file path=ppt/slides/slide1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332758"/>
      </p:ext>
    </p:extLst>
  </p:cSld>
  <p:clrMapOvr>
    <a:masterClrMapping/>
  </p:clrMapOvr>
</p:sld>
</file>

<file path=ppt/slides/slide1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0844349"/>
      </p:ext>
    </p:extLst>
  </p:cSld>
  <p:clrMapOvr>
    <a:masterClrMapping/>
  </p:clrMapOvr>
</p:sld>
</file>

<file path=ppt/slides/slide1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9474048"/>
      </p:ext>
    </p:extLst>
  </p:cSld>
  <p:clrMapOvr>
    <a:masterClrMapping/>
  </p:clrMapOvr>
</p:sld>
</file>

<file path=ppt/slides/slide1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8426425"/>
      </p:ext>
    </p:extLst>
  </p:cSld>
  <p:clrMapOvr>
    <a:masterClrMapping/>
  </p:clrMapOvr>
</p:sld>
</file>

<file path=ppt/slides/slide1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3043260"/>
      </p:ext>
    </p:extLst>
  </p:cSld>
  <p:clrMapOvr>
    <a:masterClrMapping/>
  </p:clrMapOvr>
</p:sld>
</file>

<file path=ppt/slides/slide1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6288361"/>
      </p:ext>
    </p:extLst>
  </p:cSld>
  <p:clrMapOvr>
    <a:masterClrMapping/>
  </p:clrMapOvr>
</p:sld>
</file>

<file path=ppt/slides/slide1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646691"/>
      </p:ext>
    </p:extLst>
  </p:cSld>
  <p:clrMapOvr>
    <a:masterClrMapping/>
  </p:clrMapOvr>
</p:sld>
</file>

<file path=ppt/slides/slide1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6859396"/>
      </p:ext>
    </p:extLst>
  </p:cSld>
  <p:clrMapOvr>
    <a:masterClrMapping/>
  </p:clrMapOvr>
</p:sld>
</file>

<file path=ppt/slides/slide1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096931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618372"/>
      </p:ext>
    </p:extLst>
  </p:cSld>
  <p:clrMapOvr>
    <a:masterClrMapping/>
  </p:clrMapOvr>
</p:sld>
</file>

<file path=ppt/slides/slide1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4528582"/>
      </p:ext>
    </p:extLst>
  </p:cSld>
  <p:clrMapOvr>
    <a:masterClrMapping/>
  </p:clrMapOvr>
</p:sld>
</file>

<file path=ppt/slides/slide1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679392"/>
      </p:ext>
    </p:extLst>
  </p:cSld>
  <p:clrMapOvr>
    <a:masterClrMapping/>
  </p:clrMapOvr>
</p:sld>
</file>

<file path=ppt/slides/slide1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6507754"/>
      </p:ext>
    </p:extLst>
  </p:cSld>
  <p:clrMapOvr>
    <a:masterClrMapping/>
  </p:clrMapOvr>
</p:sld>
</file>

<file path=ppt/slides/slide1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8264139"/>
      </p:ext>
    </p:extLst>
  </p:cSld>
  <p:clrMapOvr>
    <a:masterClrMapping/>
  </p:clrMapOvr>
</p:sld>
</file>

<file path=ppt/slides/slide1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0773110"/>
      </p:ext>
    </p:extLst>
  </p:cSld>
  <p:clrMapOvr>
    <a:masterClrMapping/>
  </p:clrMapOvr>
</p:sld>
</file>

<file path=ppt/slides/slide1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5195849"/>
      </p:ext>
    </p:extLst>
  </p:cSld>
  <p:clrMapOvr>
    <a:masterClrMapping/>
  </p:clrMapOvr>
</p:sld>
</file>

<file path=ppt/slides/slide1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1420846"/>
      </p:ext>
    </p:extLst>
  </p:cSld>
  <p:clrMapOvr>
    <a:masterClrMapping/>
  </p:clrMapOvr>
</p:sld>
</file>

<file path=ppt/slides/slide1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Rail Pressure, kPa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466063"/>
      </p:ext>
    </p:extLst>
  </p:cSld>
  <p:clrMapOvr>
    <a:masterClrMapping/>
  </p:clrMapOvr>
</p:sld>
</file>

<file path=ppt/slides/slide1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6778741"/>
      </p:ext>
    </p:extLst>
  </p:cSld>
  <p:clrMapOvr>
    <a:masterClrMapping/>
  </p:clrMapOvr>
</p:sld>
</file>

<file path=ppt/slides/slide1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51387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8712649"/>
      </p:ext>
    </p:extLst>
  </p:cSld>
  <p:clrMapOvr>
    <a:masterClrMapping/>
  </p:clrMapOvr>
</p:sld>
</file>

<file path=ppt/slides/slide1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622376"/>
      </p:ext>
    </p:extLst>
  </p:cSld>
  <p:clrMapOvr>
    <a:masterClrMapping/>
  </p:clrMapOvr>
</p:sld>
</file>

<file path=ppt/slides/slide1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9412189"/>
      </p:ext>
    </p:extLst>
  </p:cSld>
  <p:clrMapOvr>
    <a:masterClrMapping/>
  </p:clrMapOvr>
</p:sld>
</file>

<file path=ppt/slides/slide1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4128696"/>
      </p:ext>
    </p:extLst>
  </p:cSld>
  <p:clrMapOvr>
    <a:masterClrMapping/>
  </p:clrMapOvr>
</p:sld>
</file>

<file path=ppt/slides/slide1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574479"/>
      </p:ext>
    </p:extLst>
  </p:cSld>
  <p:clrMapOvr>
    <a:masterClrMapping/>
  </p:clrMapOvr>
</p:sld>
</file>

<file path=ppt/slides/slide1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2311974"/>
      </p:ext>
    </p:extLst>
  </p:cSld>
  <p:clrMapOvr>
    <a:masterClrMapping/>
  </p:clrMapOvr>
</p:sld>
</file>

<file path=ppt/slides/slide1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4334956"/>
      </p:ext>
    </p:extLst>
  </p:cSld>
  <p:clrMapOvr>
    <a:masterClrMapping/>
  </p:clrMapOvr>
</p:sld>
</file>

<file path=ppt/slides/slide1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510979"/>
      </p:ext>
    </p:extLst>
  </p:cSld>
  <p:clrMapOvr>
    <a:masterClrMapping/>
  </p:clrMapOvr>
</p:sld>
</file>

<file path=ppt/slides/slide1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1703904"/>
      </p:ext>
    </p:extLst>
  </p:cSld>
  <p:clrMapOvr>
    <a:masterClrMapping/>
  </p:clrMapOvr>
</p:sld>
</file>

<file path=ppt/slides/slide1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8163741"/>
      </p:ext>
    </p:extLst>
  </p:cSld>
  <p:clrMapOvr>
    <a:masterClrMapping/>
  </p:clrMapOvr>
</p:sld>
</file>

<file path=ppt/slides/slide1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3493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WM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9668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6913133"/>
      </p:ext>
    </p:extLst>
  </p:cSld>
  <p:clrMapOvr>
    <a:masterClrMapping/>
  </p:clrMapOvr>
</p:sld>
</file>

<file path=ppt/slides/slide1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2572326"/>
      </p:ext>
    </p:extLst>
  </p:cSld>
  <p:clrMapOvr>
    <a:masterClrMapping/>
  </p:clrMapOvr>
</p:sld>
</file>

<file path=ppt/slides/slide1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062978"/>
      </p:ext>
    </p:extLst>
  </p:cSld>
  <p:clrMapOvr>
    <a:masterClrMapping/>
  </p:clrMapOvr>
</p:sld>
</file>

<file path=ppt/slides/slide1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5288553"/>
      </p:ext>
    </p:extLst>
  </p:cSld>
  <p:clrMapOvr>
    <a:masterClrMapping/>
  </p:clrMapOvr>
</p:sld>
</file>

<file path=ppt/slides/slide1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7754409"/>
      </p:ext>
    </p:extLst>
  </p:cSld>
  <p:clrMapOvr>
    <a:masterClrMapping/>
  </p:clrMapOvr>
</p:sld>
</file>

<file path=ppt/slides/slide1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648235"/>
      </p:ext>
    </p:extLst>
  </p:cSld>
  <p:clrMapOvr>
    <a:masterClrMapping/>
  </p:clrMapOvr>
</p:sld>
</file>

<file path=ppt/slides/slide1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1430440"/>
      </p:ext>
    </p:extLst>
  </p:cSld>
  <p:clrMapOvr>
    <a:masterClrMapping/>
  </p:clrMapOvr>
</p:sld>
</file>

<file path=ppt/slides/slide1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9727879"/>
      </p:ext>
    </p:extLst>
  </p:cSld>
  <p:clrMapOvr>
    <a:masterClrMapping/>
  </p:clrMapOvr>
</p:sld>
</file>

<file path=ppt/slides/slide1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3149930"/>
      </p:ext>
    </p:extLst>
  </p:cSld>
  <p:clrMapOvr>
    <a:masterClrMapping/>
  </p:clrMapOvr>
</p:sld>
</file>

<file path=ppt/slides/slide1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8189968"/>
      </p:ext>
    </p:extLst>
  </p:cSld>
  <p:clrMapOvr>
    <a:masterClrMapping/>
  </p:clrMapOvr>
</p:sld>
</file>

<file path=ppt/slides/slide1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70969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8643084"/>
      </p:ext>
    </p:extLst>
  </p:cSld>
  <p:clrMapOvr>
    <a:masterClrMapping/>
  </p:clrMapOvr>
</p:sld>
</file>

<file path=ppt/slides/slide1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7612316"/>
      </p:ext>
    </p:extLst>
  </p:cSld>
  <p:clrMapOvr>
    <a:masterClrMapping/>
  </p:clrMapOvr>
</p:sld>
</file>

<file path=ppt/slides/slide1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5976807"/>
      </p:ext>
    </p:extLst>
  </p:cSld>
  <p:clrMapOvr>
    <a:masterClrMapping/>
  </p:clrMapOvr>
</p:sld>
</file>

<file path=ppt/slides/slide1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1080333"/>
      </p:ext>
    </p:extLst>
  </p:cSld>
  <p:clrMapOvr>
    <a:masterClrMapping/>
  </p:clrMapOvr>
</p:sld>
</file>

<file path=ppt/slides/slide1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363042"/>
      </p:ext>
    </p:extLst>
  </p:cSld>
  <p:clrMapOvr>
    <a:masterClrMapping/>
  </p:clrMapOvr>
</p:sld>
</file>

<file path=ppt/slides/slide1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6186303"/>
      </p:ext>
    </p:extLst>
  </p:cSld>
  <p:clrMapOvr>
    <a:masterClrMapping/>
  </p:clrMapOvr>
</p:sld>
</file>

<file path=ppt/slides/slide1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1093961"/>
      </p:ext>
    </p:extLst>
  </p:cSld>
  <p:clrMapOvr>
    <a:masterClrMapping/>
  </p:clrMapOvr>
</p:sld>
</file>

<file path=ppt/slides/slide1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5916112"/>
      </p:ext>
    </p:extLst>
  </p:cSld>
  <p:clrMapOvr>
    <a:masterClrMapping/>
  </p:clrMapOvr>
</p:sld>
</file>

<file path=ppt/slides/slide1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0607399"/>
      </p:ext>
    </p:extLst>
  </p:cSld>
  <p:clrMapOvr>
    <a:masterClrMapping/>
  </p:clrMapOvr>
</p:sld>
</file>

<file path=ppt/slides/slide1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9749041"/>
      </p:ext>
    </p:extLst>
  </p:cSld>
  <p:clrMapOvr>
    <a:masterClrMapping/>
  </p:clrMapOvr>
</p:sld>
</file>

<file path=ppt/slides/slide1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95535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2150453"/>
      </p:ext>
    </p:extLst>
  </p:cSld>
  <p:clrMapOvr>
    <a:masterClrMapping/>
  </p:clrMapOvr>
</p:sld>
</file>

<file path=ppt/slides/slide1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6631963"/>
      </p:ext>
    </p:extLst>
  </p:cSld>
  <p:clrMapOvr>
    <a:masterClrMapping/>
  </p:clrMapOvr>
</p:sld>
</file>

<file path=ppt/slides/slide1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00255"/>
      </p:ext>
    </p:extLst>
  </p:cSld>
  <p:clrMapOvr>
    <a:masterClrMapping/>
  </p:clrMapOvr>
</p:sld>
</file>

<file path=ppt/slides/slide1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5242109"/>
      </p:ext>
    </p:extLst>
  </p:cSld>
  <p:clrMapOvr>
    <a:masterClrMapping/>
  </p:clrMapOvr>
</p:sld>
</file>

<file path=ppt/slides/slide1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128324"/>
      </p:ext>
    </p:extLst>
  </p:cSld>
  <p:clrMapOvr>
    <a:masterClrMapping/>
  </p:clrMapOvr>
</p:sld>
</file>

<file path=ppt/slides/slide1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7557773"/>
      </p:ext>
    </p:extLst>
  </p:cSld>
  <p:clrMapOvr>
    <a:masterClrMapping/>
  </p:clrMapOvr>
</p:sld>
</file>

<file path=ppt/slides/slide1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4689047"/>
      </p:ext>
    </p:extLst>
  </p:cSld>
  <p:clrMapOvr>
    <a:masterClrMapping/>
  </p:clrMapOvr>
</p:sld>
</file>

<file path=ppt/slides/slide1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 Temp, deg C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9742210"/>
      </p:ext>
    </p:extLst>
  </p:cSld>
  <p:clrMapOvr>
    <a:masterClrMapping/>
  </p:clrMapOvr>
</p:sld>
</file>

<file path=ppt/slides/slide1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976" y="428625"/>
            <a:ext cx="7628291" cy="601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06456"/>
      </p:ext>
    </p:extLst>
  </p:cSld>
  <p:clrMapOvr>
    <a:masterClrMapping/>
  </p:clrMapOvr>
</p:sld>
</file>

<file path=ppt/slides/slide1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175" y="435151"/>
            <a:ext cx="7783647" cy="614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53050"/>
      </p:ext>
    </p:extLst>
  </p:cSld>
  <p:clrMapOvr>
    <a:masterClrMapping/>
  </p:clrMapOvr>
</p:sld>
</file>

<file path=ppt/slides/slide1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366" y="443070"/>
            <a:ext cx="7751233" cy="61323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71917" y="668849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270</a:t>
            </a:r>
          </a:p>
        </p:txBody>
      </p:sp>
    </p:spTree>
    <p:extLst>
      <p:ext uri="{BB962C8B-B14F-4D97-AF65-F5344CB8AC3E}">
        <p14:creationId xmlns:p14="http://schemas.microsoft.com/office/powerpoint/2010/main" val="108323071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8297842"/>
      </p:ext>
    </p:extLst>
  </p:cSld>
  <p:clrMapOvr>
    <a:masterClrMapping/>
  </p:clrMapOvr>
</p:sld>
</file>

<file path=ppt/slides/slide1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995" y="447674"/>
            <a:ext cx="7712605" cy="60869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70465" y="618997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270</a:t>
            </a:r>
          </a:p>
        </p:txBody>
      </p:sp>
    </p:spTree>
    <p:extLst>
      <p:ext uri="{BB962C8B-B14F-4D97-AF65-F5344CB8AC3E}">
        <p14:creationId xmlns:p14="http://schemas.microsoft.com/office/powerpoint/2010/main" val="3754067371"/>
      </p:ext>
    </p:extLst>
  </p:cSld>
  <p:clrMapOvr>
    <a:masterClrMapping/>
  </p:clrMapOvr>
</p:sld>
</file>

<file path=ppt/slides/slide1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339" y="476779"/>
            <a:ext cx="7716176" cy="60256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88238" y="675553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271</a:t>
            </a:r>
          </a:p>
        </p:txBody>
      </p:sp>
    </p:spTree>
    <p:extLst>
      <p:ext uri="{BB962C8B-B14F-4D97-AF65-F5344CB8AC3E}">
        <p14:creationId xmlns:p14="http://schemas.microsoft.com/office/powerpoint/2010/main" val="2675336513"/>
      </p:ext>
    </p:extLst>
  </p:cSld>
  <p:clrMapOvr>
    <a:masterClrMapping/>
  </p:clrMapOvr>
</p:sld>
</file>

<file path=ppt/slides/slide1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691" y="346397"/>
            <a:ext cx="7727597" cy="60528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20503" y="572174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271</a:t>
            </a:r>
          </a:p>
        </p:txBody>
      </p:sp>
    </p:spTree>
    <p:extLst>
      <p:ext uri="{BB962C8B-B14F-4D97-AF65-F5344CB8AC3E}">
        <p14:creationId xmlns:p14="http://schemas.microsoft.com/office/powerpoint/2010/main" val="1783390063"/>
      </p:ext>
    </p:extLst>
  </p:cSld>
  <p:clrMapOvr>
    <a:masterClrMapping/>
  </p:clrMapOvr>
</p:sld>
</file>

<file path=ppt/slides/slide1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915" y="489832"/>
            <a:ext cx="7634817" cy="60142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9571" y="673766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1011</a:t>
            </a:r>
          </a:p>
        </p:txBody>
      </p:sp>
    </p:spTree>
    <p:extLst>
      <p:ext uri="{BB962C8B-B14F-4D97-AF65-F5344CB8AC3E}">
        <p14:creationId xmlns:p14="http://schemas.microsoft.com/office/powerpoint/2010/main" val="1980872961"/>
      </p:ext>
    </p:extLst>
  </p:cSld>
  <p:clrMapOvr>
    <a:masterClrMapping/>
  </p:clrMapOvr>
</p:sld>
</file>

<file path=ppt/slides/slide1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009" y="323497"/>
            <a:ext cx="7815968" cy="61881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34739" y="522092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1011</a:t>
            </a:r>
          </a:p>
        </p:txBody>
      </p:sp>
    </p:spTree>
    <p:extLst>
      <p:ext uri="{BB962C8B-B14F-4D97-AF65-F5344CB8AC3E}">
        <p14:creationId xmlns:p14="http://schemas.microsoft.com/office/powerpoint/2010/main" val="355543654"/>
      </p:ext>
    </p:extLst>
  </p:cSld>
  <p:clrMapOvr>
    <a:masterClrMapping/>
  </p:clrMapOvr>
</p:sld>
</file>

<file path=ppt/slides/slide1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owby heat exchanger  coolant in, degC aPH1-2, 270_CycleTime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31" t="9805" b="58182"/>
          <a:stretch/>
        </p:blipFill>
        <p:spPr>
          <a:xfrm>
            <a:off x="9234535" y="1176949"/>
            <a:ext cx="1187040" cy="1756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067" y="810859"/>
            <a:ext cx="6457468" cy="570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07634"/>
      </p:ext>
    </p:extLst>
  </p:cSld>
  <p:clrMapOvr>
    <a:masterClrMapping/>
  </p:clrMapOvr>
</p:sld>
</file>

<file path=ppt/slides/slide1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685798"/>
            <a:ext cx="6708618" cy="5931701"/>
          </a:xfrm>
          <a:prstGeom prst="rect">
            <a:avLst/>
          </a:prstGeom>
        </p:spPr>
      </p:pic>
      <p:pic>
        <p:nvPicPr>
          <p:cNvPr id="2" name="Picture 1" descr="Blowby heat exchanger  coolant in, degC aPH1-2, 270_CycleTime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2"/>
          <a:stretch/>
        </p:blipFill>
        <p:spPr>
          <a:xfrm>
            <a:off x="8537418" y="685800"/>
            <a:ext cx="1206656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164074" y="685798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270</a:t>
            </a:r>
          </a:p>
        </p:txBody>
      </p:sp>
    </p:spTree>
    <p:extLst>
      <p:ext uri="{BB962C8B-B14F-4D97-AF65-F5344CB8AC3E}">
        <p14:creationId xmlns:p14="http://schemas.microsoft.com/office/powerpoint/2010/main" val="1146422670"/>
      </p:ext>
    </p:extLst>
  </p:cSld>
  <p:clrMapOvr>
    <a:masterClrMapping/>
  </p:clrMapOvr>
</p:sld>
</file>

<file path=ppt/slides/slide1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823" y="685799"/>
            <a:ext cx="6629596" cy="5868823"/>
          </a:xfrm>
          <a:prstGeom prst="rect">
            <a:avLst/>
          </a:prstGeom>
        </p:spPr>
      </p:pic>
      <p:pic>
        <p:nvPicPr>
          <p:cNvPr id="2" name="Picture 1" descr="Blowby heat exchanger  coolant in, degC aPH1-2, 271_CycleTime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59"/>
          <a:stretch/>
        </p:blipFill>
        <p:spPr>
          <a:xfrm>
            <a:off x="8537418" y="685800"/>
            <a:ext cx="1239995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146259" y="685800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271</a:t>
            </a:r>
          </a:p>
        </p:txBody>
      </p:sp>
    </p:spTree>
    <p:extLst>
      <p:ext uri="{BB962C8B-B14F-4D97-AF65-F5344CB8AC3E}">
        <p14:creationId xmlns:p14="http://schemas.microsoft.com/office/powerpoint/2010/main" val="100534474"/>
      </p:ext>
    </p:extLst>
  </p:cSld>
  <p:clrMapOvr>
    <a:masterClrMapping/>
  </p:clrMapOvr>
</p:sld>
</file>

<file path=ppt/slides/slide1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244" y="685798"/>
            <a:ext cx="6661227" cy="5933224"/>
          </a:xfrm>
          <a:prstGeom prst="rect">
            <a:avLst/>
          </a:prstGeom>
        </p:spPr>
      </p:pic>
      <p:pic>
        <p:nvPicPr>
          <p:cNvPr id="2" name="Picture 1" descr="Blowby heat exchanger  coolant in, degC aPH1-2, 1011_CycleTime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86"/>
          <a:stretch/>
        </p:blipFill>
        <p:spPr>
          <a:xfrm>
            <a:off x="8546471" y="685800"/>
            <a:ext cx="1197604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123681" y="685798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1011</a:t>
            </a:r>
          </a:p>
        </p:txBody>
      </p:sp>
    </p:spTree>
    <p:extLst>
      <p:ext uri="{BB962C8B-B14F-4D97-AF65-F5344CB8AC3E}">
        <p14:creationId xmlns:p14="http://schemas.microsoft.com/office/powerpoint/2010/main" val="723280264"/>
      </p:ext>
    </p:extLst>
  </p:cSld>
  <p:clrMapOvr>
    <a:masterClrMapping/>
  </p:clrMapOvr>
</p:sld>
</file>

<file path=ppt/slides/slide1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 All_Oil_CycleTime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59"/>
          <a:stretch/>
        </p:blipFill>
        <p:spPr>
          <a:xfrm>
            <a:off x="8537418" y="685800"/>
            <a:ext cx="1239995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625" y="685800"/>
            <a:ext cx="6564793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5943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508881"/>
      </p:ext>
    </p:extLst>
  </p:cSld>
  <p:clrMapOvr>
    <a:masterClrMapping/>
  </p:clrMapOvr>
</p:sld>
</file>

<file path=ppt/slides/slide1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764" y="389995"/>
            <a:ext cx="7564614" cy="607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65186"/>
      </p:ext>
    </p:extLst>
  </p:cSld>
  <p:clrMapOvr>
    <a:masterClrMapping/>
  </p:clrMapOvr>
</p:sld>
</file>

<file path=ppt/slides/slide1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933" y="685798"/>
            <a:ext cx="6742484" cy="5921444"/>
          </a:xfrm>
          <a:prstGeom prst="rect">
            <a:avLst/>
          </a:prstGeom>
        </p:spPr>
      </p:pic>
      <p:pic>
        <p:nvPicPr>
          <p:cNvPr id="2" name="Picture 1" descr="Blowby heat exchanger  coolant in, degC aPH2, 270_CycleTime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2"/>
          <a:stretch/>
        </p:blipFill>
        <p:spPr>
          <a:xfrm>
            <a:off x="8537417" y="685800"/>
            <a:ext cx="1206657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909192" y="685798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270</a:t>
            </a:r>
          </a:p>
        </p:txBody>
      </p:sp>
    </p:spTree>
    <p:extLst>
      <p:ext uri="{BB962C8B-B14F-4D97-AF65-F5344CB8AC3E}">
        <p14:creationId xmlns:p14="http://schemas.microsoft.com/office/powerpoint/2010/main" val="4226167695"/>
      </p:ext>
    </p:extLst>
  </p:cSld>
  <p:clrMapOvr>
    <a:masterClrMapping/>
  </p:clrMapOvr>
</p:sld>
</file>

<file path=ppt/slides/slide1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916" y="567428"/>
            <a:ext cx="7443965" cy="5957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29757" y="522272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270</a:t>
            </a:r>
          </a:p>
        </p:txBody>
      </p:sp>
    </p:spTree>
    <p:extLst>
      <p:ext uri="{BB962C8B-B14F-4D97-AF65-F5344CB8AC3E}">
        <p14:creationId xmlns:p14="http://schemas.microsoft.com/office/powerpoint/2010/main" val="2215424256"/>
      </p:ext>
    </p:extLst>
  </p:cSld>
  <p:clrMapOvr>
    <a:masterClrMapping/>
  </p:clrMapOvr>
</p:sld>
</file>

<file path=ppt/slides/slide1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356" y="685800"/>
            <a:ext cx="6725099" cy="5947702"/>
          </a:xfrm>
          <a:prstGeom prst="rect">
            <a:avLst/>
          </a:prstGeom>
        </p:spPr>
      </p:pic>
      <p:pic>
        <p:nvPicPr>
          <p:cNvPr id="2" name="Picture 1" descr="Blowby heat exchanger  coolant in, degC aPH2, 271_CycleTime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6"/>
          <a:stretch/>
        </p:blipFill>
        <p:spPr>
          <a:xfrm>
            <a:off x="8497455" y="685800"/>
            <a:ext cx="1279958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289936" y="648856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271</a:t>
            </a:r>
          </a:p>
        </p:txBody>
      </p:sp>
    </p:spTree>
    <p:extLst>
      <p:ext uri="{BB962C8B-B14F-4D97-AF65-F5344CB8AC3E}">
        <p14:creationId xmlns:p14="http://schemas.microsoft.com/office/powerpoint/2010/main" val="722742211"/>
      </p:ext>
    </p:extLst>
  </p:cSld>
  <p:clrMapOvr>
    <a:masterClrMapping/>
  </p:clrMapOvr>
</p:sld>
</file>

<file path=ppt/slides/slide1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062" y="472017"/>
            <a:ext cx="7624590" cy="6041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46270" y="472017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271</a:t>
            </a:r>
          </a:p>
        </p:txBody>
      </p:sp>
    </p:spTree>
    <p:extLst>
      <p:ext uri="{BB962C8B-B14F-4D97-AF65-F5344CB8AC3E}">
        <p14:creationId xmlns:p14="http://schemas.microsoft.com/office/powerpoint/2010/main" val="3717244657"/>
      </p:ext>
    </p:extLst>
  </p:cSld>
  <p:clrMapOvr>
    <a:masterClrMapping/>
  </p:clrMapOvr>
</p:sld>
</file>

<file path=ppt/slides/slide1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956" y="685800"/>
            <a:ext cx="6654407" cy="5887994"/>
          </a:xfrm>
          <a:prstGeom prst="rect">
            <a:avLst/>
          </a:prstGeom>
        </p:spPr>
      </p:pic>
      <p:pic>
        <p:nvPicPr>
          <p:cNvPr id="2" name="Picture 1" descr="Blowby heat exchanger  coolant in, degC aPH2, 1011_CycleTime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8"/>
          <a:stretch/>
        </p:blipFill>
        <p:spPr>
          <a:xfrm>
            <a:off x="8528363" y="685800"/>
            <a:ext cx="1215711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071088" y="685800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1011</a:t>
            </a:r>
          </a:p>
        </p:txBody>
      </p:sp>
    </p:spTree>
    <p:extLst>
      <p:ext uri="{BB962C8B-B14F-4D97-AF65-F5344CB8AC3E}">
        <p14:creationId xmlns:p14="http://schemas.microsoft.com/office/powerpoint/2010/main" val="44338940"/>
      </p:ext>
    </p:extLst>
  </p:cSld>
  <p:clrMapOvr>
    <a:masterClrMapping/>
  </p:clrMapOvr>
</p:sld>
</file>

<file path=ppt/slides/slide1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750" y="392460"/>
            <a:ext cx="7753361" cy="62350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63595" y="358593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1011</a:t>
            </a:r>
          </a:p>
        </p:txBody>
      </p:sp>
    </p:spTree>
    <p:extLst>
      <p:ext uri="{BB962C8B-B14F-4D97-AF65-F5344CB8AC3E}">
        <p14:creationId xmlns:p14="http://schemas.microsoft.com/office/powerpoint/2010/main" val="3942170666"/>
      </p:ext>
    </p:extLst>
  </p:cSld>
  <p:clrMapOvr>
    <a:masterClrMapping/>
  </p:clrMapOvr>
</p:sld>
</file>

<file path=ppt/slides/slide1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1778" y="1153230"/>
            <a:ext cx="1476359" cy="2222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933" y="872066"/>
            <a:ext cx="6558845" cy="573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12742"/>
      </p:ext>
    </p:extLst>
  </p:cSld>
  <p:clrMapOvr>
    <a:masterClrMapping/>
  </p:clrMapOvr>
</p:sld>
</file>

<file path=ppt/slides/slide1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685798"/>
            <a:ext cx="6726725" cy="5912112"/>
          </a:xfrm>
          <a:prstGeom prst="rect">
            <a:avLst/>
          </a:prstGeom>
        </p:spPr>
      </p:pic>
      <p:pic>
        <p:nvPicPr>
          <p:cNvPr id="2" name="Picture 1" descr="Blowby heat exchanger  coolant in, degC aPH2-1, 270_CycleTime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0"/>
          <a:stretch/>
        </p:blipFill>
        <p:spPr>
          <a:xfrm>
            <a:off x="8555525" y="685800"/>
            <a:ext cx="118855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150550" y="685798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270</a:t>
            </a:r>
          </a:p>
        </p:txBody>
      </p:sp>
    </p:spTree>
    <p:extLst>
      <p:ext uri="{BB962C8B-B14F-4D97-AF65-F5344CB8AC3E}">
        <p14:creationId xmlns:p14="http://schemas.microsoft.com/office/powerpoint/2010/main" val="4138574750"/>
      </p:ext>
    </p:extLst>
  </p:cSld>
  <p:clrMapOvr>
    <a:masterClrMapping/>
  </p:clrMapOvr>
</p:sld>
</file>

<file path=ppt/slides/slide1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978" y="685798"/>
            <a:ext cx="6566333" cy="5787480"/>
          </a:xfrm>
          <a:prstGeom prst="rect">
            <a:avLst/>
          </a:prstGeom>
        </p:spPr>
      </p:pic>
      <p:pic>
        <p:nvPicPr>
          <p:cNvPr id="2" name="Picture 1" descr="Blowby heat exchanger  coolant in, degC aPH2-1, 271_CycleTime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13"/>
          <a:stretch/>
        </p:blipFill>
        <p:spPr>
          <a:xfrm>
            <a:off x="8519311" y="685800"/>
            <a:ext cx="1258102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347223" y="685798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271</a:t>
            </a:r>
          </a:p>
        </p:txBody>
      </p:sp>
    </p:spTree>
    <p:extLst>
      <p:ext uri="{BB962C8B-B14F-4D97-AF65-F5344CB8AC3E}">
        <p14:creationId xmlns:p14="http://schemas.microsoft.com/office/powerpoint/2010/main" val="610564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2903889"/>
      </p:ext>
    </p:extLst>
  </p:cSld>
  <p:clrMapOvr>
    <a:masterClrMapping/>
  </p:clrMapOvr>
</p:sld>
</file>

<file path=ppt/slides/slide1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468" y="729517"/>
            <a:ext cx="6514109" cy="5799582"/>
          </a:xfrm>
          <a:prstGeom prst="rect">
            <a:avLst/>
          </a:prstGeom>
        </p:spPr>
      </p:pic>
      <p:pic>
        <p:nvPicPr>
          <p:cNvPr id="2" name="Picture 1" descr="Blowby heat exchanger  coolant in, degC aPH2-1, 1011_CycleTime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4" t="7302"/>
          <a:stretch/>
        </p:blipFill>
        <p:spPr>
          <a:xfrm>
            <a:off x="8564577" y="1086416"/>
            <a:ext cx="1179497" cy="50857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335934" y="717084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1011</a:t>
            </a:r>
          </a:p>
        </p:txBody>
      </p:sp>
    </p:spTree>
    <p:extLst>
      <p:ext uri="{BB962C8B-B14F-4D97-AF65-F5344CB8AC3E}">
        <p14:creationId xmlns:p14="http://schemas.microsoft.com/office/powerpoint/2010/main" val="1600649979"/>
      </p:ext>
    </p:extLst>
  </p:cSld>
  <p:clrMapOvr>
    <a:masterClrMapping/>
  </p:clrMapOvr>
</p:sld>
</file>

<file path=ppt/slides/slide1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929" y="490890"/>
            <a:ext cx="7853715" cy="591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5988"/>
      </p:ext>
    </p:extLst>
  </p:cSld>
  <p:clrMapOvr>
    <a:masterClrMapping/>
  </p:clrMapOvr>
</p:sld>
</file>

<file path=ppt/slides/slide1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447675"/>
            <a:ext cx="781050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12404"/>
      </p:ext>
    </p:extLst>
  </p:cSld>
  <p:clrMapOvr>
    <a:masterClrMapping/>
  </p:clrMapOvr>
</p:sld>
</file>

<file path=ppt/slides/slide1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25" y="419100"/>
            <a:ext cx="775335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45527"/>
      </p:ext>
    </p:extLst>
  </p:cSld>
  <p:clrMapOvr>
    <a:masterClrMapping/>
  </p:clrMapOvr>
</p:sld>
</file>

<file path=ppt/slides/slide1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612" y="442912"/>
            <a:ext cx="7724775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94860"/>
      </p:ext>
    </p:extLst>
  </p:cSld>
  <p:clrMapOvr>
    <a:masterClrMapping/>
  </p:clrMapOvr>
</p:sld>
</file>

<file path=ppt/slides/slide1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5" y="433387"/>
            <a:ext cx="7715250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04367"/>
      </p:ext>
    </p:extLst>
  </p:cSld>
  <p:clrMapOvr>
    <a:masterClrMapping/>
  </p:clrMapOvr>
</p:sld>
</file>

<file path=ppt/slides/slide1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401" y="499181"/>
            <a:ext cx="7482987" cy="570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39591"/>
      </p:ext>
    </p:extLst>
  </p:cSld>
  <p:clrMapOvr>
    <a:masterClrMapping/>
  </p:clrMapOvr>
</p:sld>
</file>

<file path=ppt/slides/slide1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5" y="428625"/>
            <a:ext cx="771525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41131"/>
      </p:ext>
    </p:extLst>
  </p:cSld>
  <p:clrMapOvr>
    <a:masterClrMapping/>
  </p:clrMapOvr>
</p:sld>
</file>

<file path=ppt/slides/slide1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428625"/>
            <a:ext cx="77343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65817"/>
      </p:ext>
    </p:extLst>
  </p:cSld>
  <p:clrMapOvr>
    <a:masterClrMapping/>
  </p:clrMapOvr>
</p:sld>
</file>

<file path=ppt/slides/slide1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5" y="439914"/>
            <a:ext cx="771525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5624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9455653"/>
      </p:ext>
    </p:extLst>
  </p:cSld>
  <p:clrMapOvr>
    <a:masterClrMapping/>
  </p:clrMapOvr>
</p:sld>
</file>

<file path=ppt/slides/slide1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662" y="433387"/>
            <a:ext cx="7686675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16845"/>
      </p:ext>
    </p:extLst>
  </p:cSld>
  <p:clrMapOvr>
    <a:masterClrMapping/>
  </p:clrMapOvr>
</p:sld>
</file>

<file path=ppt/slides/slide1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594" y="470076"/>
            <a:ext cx="7550403" cy="57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63820"/>
      </p:ext>
    </p:extLst>
  </p:cSld>
  <p:clrMapOvr>
    <a:masterClrMapping/>
  </p:clrMapOvr>
</p:sld>
</file>

<file path=ppt/slides/slide1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037" y="423862"/>
            <a:ext cx="7781925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88813"/>
      </p:ext>
    </p:extLst>
  </p:cSld>
  <p:clrMapOvr>
    <a:masterClrMapping/>
  </p:clrMapOvr>
</p:sld>
</file>

<file path=ppt/slides/slide1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087" y="419100"/>
            <a:ext cx="774382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39416"/>
      </p:ext>
    </p:extLst>
  </p:cSld>
  <p:clrMapOvr>
    <a:masterClrMapping/>
  </p:clrMapOvr>
</p:sld>
</file>

<file path=ppt/slides/slide1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5" y="423862"/>
            <a:ext cx="7715250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69656"/>
      </p:ext>
    </p:extLst>
  </p:cSld>
  <p:clrMapOvr>
    <a:masterClrMapping/>
  </p:clrMapOvr>
</p:sld>
</file>

<file path=ppt/slides/slide1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25" y="423862"/>
            <a:ext cx="7753350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61459"/>
      </p:ext>
    </p:extLst>
  </p:cSld>
  <p:clrMapOvr>
    <a:masterClrMapping/>
  </p:clrMapOvr>
</p:sld>
</file>

<file path=ppt/slides/slide1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39942"/>
      </p:ext>
    </p:extLst>
  </p:cSld>
  <p:clrMapOvr>
    <a:masterClrMapping/>
  </p:clrMapOvr>
</p:sld>
</file>

<file path=ppt/slides/slide1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53096"/>
      </p:ext>
    </p:extLst>
  </p:cSld>
  <p:clrMapOvr>
    <a:masterClrMapping/>
  </p:clrMapOvr>
</p:sld>
</file>

<file path=ppt/slides/slide1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3828343"/>
      </p:ext>
    </p:extLst>
  </p:cSld>
  <p:clrMapOvr>
    <a:masterClrMapping/>
  </p:clrMapOvr>
</p:sld>
</file>

<file path=ppt/slides/slide1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345698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9916814"/>
      </p:ext>
    </p:extLst>
  </p:cSld>
  <p:clrMapOvr>
    <a:masterClrMapping/>
  </p:clrMapOvr>
</p:sld>
</file>

<file path=ppt/slides/slide1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900599"/>
      </p:ext>
    </p:extLst>
  </p:cSld>
  <p:clrMapOvr>
    <a:masterClrMapping/>
  </p:clrMapOvr>
</p:sld>
</file>

<file path=ppt/slides/slide1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072998"/>
      </p:ext>
    </p:extLst>
  </p:cSld>
  <p:clrMapOvr>
    <a:masterClrMapping/>
  </p:clrMapOvr>
</p:sld>
</file>

<file path=ppt/slides/slide1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657847"/>
      </p:ext>
    </p:extLst>
  </p:cSld>
  <p:clrMapOvr>
    <a:masterClrMapping/>
  </p:clrMapOvr>
</p:sld>
</file>

<file path=ppt/slides/slide1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4497224"/>
      </p:ext>
    </p:extLst>
  </p:cSld>
  <p:clrMapOvr>
    <a:masterClrMapping/>
  </p:clrMapOvr>
</p:sld>
</file>

<file path=ppt/slides/slide1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8290270"/>
      </p:ext>
    </p:extLst>
  </p:cSld>
  <p:clrMapOvr>
    <a:masterClrMapping/>
  </p:clrMapOvr>
</p:sld>
</file>

<file path=ppt/slides/slide1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53118"/>
      </p:ext>
    </p:extLst>
  </p:cSld>
  <p:clrMapOvr>
    <a:masterClrMapping/>
  </p:clrMapOvr>
</p:sld>
</file>

<file path=ppt/slides/slide1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7261329"/>
      </p:ext>
    </p:extLst>
  </p:cSld>
  <p:clrMapOvr>
    <a:masterClrMapping/>
  </p:clrMapOvr>
</p:sld>
</file>

<file path=ppt/slides/slide1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6924213"/>
      </p:ext>
    </p:extLst>
  </p:cSld>
  <p:clrMapOvr>
    <a:masterClrMapping/>
  </p:clrMapOvr>
</p:sld>
</file>

<file path=ppt/slides/slide1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9403167"/>
      </p:ext>
    </p:extLst>
  </p:cSld>
  <p:clrMapOvr>
    <a:masterClrMapping/>
  </p:clrMapOvr>
</p:sld>
</file>

<file path=ppt/slides/slide1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183978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3766681"/>
      </p:ext>
    </p:extLst>
  </p:cSld>
  <p:clrMapOvr>
    <a:masterClrMapping/>
  </p:clrMapOvr>
</p:sld>
</file>

<file path=ppt/slides/slide1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0752802"/>
      </p:ext>
    </p:extLst>
  </p:cSld>
  <p:clrMapOvr>
    <a:masterClrMapping/>
  </p:clrMapOvr>
</p:sld>
</file>

<file path=ppt/slides/slide1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13404"/>
      </p:ext>
    </p:extLst>
  </p:cSld>
  <p:clrMapOvr>
    <a:masterClrMapping/>
  </p:clrMapOvr>
</p:sld>
</file>

<file path=ppt/slides/slide1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5878789"/>
      </p:ext>
    </p:extLst>
  </p:cSld>
  <p:clrMapOvr>
    <a:masterClrMapping/>
  </p:clrMapOvr>
</p:sld>
</file>

<file path=ppt/slides/slide1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3254200"/>
      </p:ext>
    </p:extLst>
  </p:cSld>
  <p:clrMapOvr>
    <a:masterClrMapping/>
  </p:clrMapOvr>
</p:sld>
</file>

<file path=ppt/slides/slide1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8942837"/>
      </p:ext>
    </p:extLst>
  </p:cSld>
  <p:clrMapOvr>
    <a:masterClrMapping/>
  </p:clrMapOvr>
</p:sld>
</file>

<file path=ppt/slides/slide1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8540904"/>
      </p:ext>
    </p:extLst>
  </p:cSld>
  <p:clrMapOvr>
    <a:masterClrMapping/>
  </p:clrMapOvr>
</p:sld>
</file>

<file path=ppt/slides/slide1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0109834"/>
      </p:ext>
    </p:extLst>
  </p:cSld>
  <p:clrMapOvr>
    <a:masterClrMapping/>
  </p:clrMapOvr>
</p:sld>
</file>

<file path=ppt/slides/slide1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0662784"/>
      </p:ext>
    </p:extLst>
  </p:cSld>
  <p:clrMapOvr>
    <a:masterClrMapping/>
  </p:clrMapOvr>
</p:sld>
</file>

<file path=ppt/slides/slide1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611597"/>
      </p:ext>
    </p:extLst>
  </p:cSld>
  <p:clrMapOvr>
    <a:masterClrMapping/>
  </p:clrMapOvr>
</p:sld>
</file>

<file path=ppt/slides/slide1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022625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6038167"/>
      </p:ext>
    </p:extLst>
  </p:cSld>
  <p:clrMapOvr>
    <a:masterClrMapping/>
  </p:clrMapOvr>
</p:sld>
</file>

<file path=ppt/slides/slide1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4205629"/>
      </p:ext>
    </p:extLst>
  </p:cSld>
  <p:clrMapOvr>
    <a:masterClrMapping/>
  </p:clrMapOvr>
</p:sld>
</file>

<file path=ppt/slides/slide1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8446111"/>
      </p:ext>
    </p:extLst>
  </p:cSld>
  <p:clrMapOvr>
    <a:masterClrMapping/>
  </p:clrMapOvr>
</p:sld>
</file>

<file path=ppt/slides/slide1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0328130"/>
      </p:ext>
    </p:extLst>
  </p:cSld>
  <p:clrMapOvr>
    <a:masterClrMapping/>
  </p:clrMapOvr>
</p:sld>
</file>

<file path=ppt/slides/slide1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0942596"/>
      </p:ext>
    </p:extLst>
  </p:cSld>
  <p:clrMapOvr>
    <a:masterClrMapping/>
  </p:clrMapOvr>
</p:sld>
</file>

<file path=ppt/slides/slide1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4477693"/>
      </p:ext>
    </p:extLst>
  </p:cSld>
  <p:clrMapOvr>
    <a:masterClrMapping/>
  </p:clrMapOvr>
</p:sld>
</file>

<file path=ppt/slides/slide1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822461"/>
      </p:ext>
    </p:extLst>
  </p:cSld>
  <p:clrMapOvr>
    <a:masterClrMapping/>
  </p:clrMapOvr>
</p:sld>
</file>

<file path=ppt/slides/slide1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190547"/>
      </p:ext>
    </p:extLst>
  </p:cSld>
  <p:clrMapOvr>
    <a:masterClrMapping/>
  </p:clrMapOvr>
</p:sld>
</file>

<file path=ppt/slides/slide1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9031929"/>
      </p:ext>
    </p:extLst>
  </p:cSld>
  <p:clrMapOvr>
    <a:masterClrMapping/>
  </p:clrMapOvr>
</p:sld>
</file>

<file path=ppt/slides/slide1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8219693"/>
      </p:ext>
    </p:extLst>
  </p:cSld>
  <p:clrMapOvr>
    <a:masterClrMapping/>
  </p:clrMapOvr>
</p:sld>
</file>

<file path=ppt/slides/slide1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3272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WM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66724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9818173"/>
      </p:ext>
    </p:extLst>
  </p:cSld>
  <p:clrMapOvr>
    <a:masterClrMapping/>
  </p:clrMapOvr>
</p:sld>
</file>

<file path=ppt/slides/slide1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393500"/>
      </p:ext>
    </p:extLst>
  </p:cSld>
  <p:clrMapOvr>
    <a:masterClrMapping/>
  </p:clrMapOvr>
</p:sld>
</file>

<file path=ppt/slides/slide1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5223906"/>
      </p:ext>
    </p:extLst>
  </p:cSld>
  <p:clrMapOvr>
    <a:masterClrMapping/>
  </p:clrMapOvr>
</p:sld>
</file>

<file path=ppt/slides/slide1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4288257"/>
      </p:ext>
    </p:extLst>
  </p:cSld>
  <p:clrMapOvr>
    <a:masterClrMapping/>
  </p:clrMapOvr>
</p:sld>
</file>

<file path=ppt/slides/slide1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3236575"/>
      </p:ext>
    </p:extLst>
  </p:cSld>
  <p:clrMapOvr>
    <a:masterClrMapping/>
  </p:clrMapOvr>
</p:sld>
</file>

<file path=ppt/slides/slide1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gnition Timing Advance for #1 Cylinder, Deg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0037498"/>
      </p:ext>
    </p:extLst>
  </p:cSld>
  <p:clrMapOvr>
    <a:masterClrMapping/>
  </p:clrMapOvr>
</p:sld>
</file>

<file path=ppt/slides/slide1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9600104"/>
      </p:ext>
    </p:extLst>
  </p:cSld>
  <p:clrMapOvr>
    <a:masterClrMapping/>
  </p:clrMapOvr>
</p:sld>
</file>

<file path=ppt/slides/slide1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8148559"/>
      </p:ext>
    </p:extLst>
  </p:cSld>
  <p:clrMapOvr>
    <a:masterClrMapping/>
  </p:clrMapOvr>
</p:sld>
</file>

<file path=ppt/slides/slide1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6098476"/>
      </p:ext>
    </p:extLst>
  </p:cSld>
  <p:clrMapOvr>
    <a:masterClrMapping/>
  </p:clrMapOvr>
</p:sld>
</file>

<file path=ppt/slides/slide1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9028976"/>
      </p:ext>
    </p:extLst>
  </p:cSld>
  <p:clrMapOvr>
    <a:masterClrMapping/>
  </p:clrMapOvr>
</p:sld>
</file>

<file path=ppt/slides/slide1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086486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7962986"/>
      </p:ext>
    </p:extLst>
  </p:cSld>
  <p:clrMapOvr>
    <a:masterClrMapping/>
  </p:clrMapOvr>
</p:sld>
</file>

<file path=ppt/slides/slide1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248105"/>
      </p:ext>
    </p:extLst>
  </p:cSld>
  <p:clrMapOvr>
    <a:masterClrMapping/>
  </p:clrMapOvr>
</p:sld>
</file>

<file path=ppt/slides/slide1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8932839"/>
      </p:ext>
    </p:extLst>
  </p:cSld>
  <p:clrMapOvr>
    <a:masterClrMapping/>
  </p:clrMapOvr>
</p:sld>
</file>

<file path=ppt/slides/slide1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8559693"/>
      </p:ext>
    </p:extLst>
  </p:cSld>
  <p:clrMapOvr>
    <a:masterClrMapping/>
  </p:clrMapOvr>
</p:sld>
</file>

<file path=ppt/slides/slide1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0895948"/>
      </p:ext>
    </p:extLst>
  </p:cSld>
  <p:clrMapOvr>
    <a:masterClrMapping/>
  </p:clrMapOvr>
</p:sld>
</file>

<file path=ppt/slides/slide1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0985062"/>
      </p:ext>
    </p:extLst>
  </p:cSld>
  <p:clrMapOvr>
    <a:masterClrMapping/>
  </p:clrMapOvr>
</p:sld>
</file>

<file path=ppt/slides/slide1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5095535"/>
      </p:ext>
    </p:extLst>
  </p:cSld>
  <p:clrMapOvr>
    <a:masterClrMapping/>
  </p:clrMapOvr>
</p:sld>
</file>

<file path=ppt/slides/slide1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1606124"/>
      </p:ext>
    </p:extLst>
  </p:cSld>
  <p:clrMapOvr>
    <a:masterClrMapping/>
  </p:clrMapOvr>
</p:sld>
</file>

<file path=ppt/slides/slide1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5278664"/>
      </p:ext>
    </p:extLst>
  </p:cSld>
  <p:clrMapOvr>
    <a:masterClrMapping/>
  </p:clrMapOvr>
</p:sld>
</file>

<file path=ppt/slides/slide1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4049442"/>
      </p:ext>
    </p:extLst>
  </p:cSld>
  <p:clrMapOvr>
    <a:masterClrMapping/>
  </p:clrMapOvr>
</p:sld>
</file>

<file path=ppt/slides/slide1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424052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4707361"/>
      </p:ext>
    </p:extLst>
  </p:cSld>
  <p:clrMapOvr>
    <a:masterClrMapping/>
  </p:clrMapOvr>
</p:sld>
</file>

<file path=ppt/slides/slide1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675283"/>
      </p:ext>
    </p:extLst>
  </p:cSld>
  <p:clrMapOvr>
    <a:masterClrMapping/>
  </p:clrMapOvr>
</p:sld>
</file>

<file path=ppt/slides/slide1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3545803"/>
      </p:ext>
    </p:extLst>
  </p:cSld>
  <p:clrMapOvr>
    <a:masterClrMapping/>
  </p:clrMapOvr>
</p:sld>
</file>

<file path=ppt/slides/slide1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3454878"/>
      </p:ext>
    </p:extLst>
  </p:cSld>
  <p:clrMapOvr>
    <a:masterClrMapping/>
  </p:clrMapOvr>
</p:sld>
</file>

<file path=ppt/slides/slide1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8806177"/>
      </p:ext>
    </p:extLst>
  </p:cSld>
  <p:clrMapOvr>
    <a:masterClrMapping/>
  </p:clrMapOvr>
</p:sld>
</file>

<file path=ppt/slides/slide1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3490591"/>
      </p:ext>
    </p:extLst>
  </p:cSld>
  <p:clrMapOvr>
    <a:masterClrMapping/>
  </p:clrMapOvr>
</p:sld>
</file>

<file path=ppt/slides/slide1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2811529"/>
      </p:ext>
    </p:extLst>
  </p:cSld>
  <p:clrMapOvr>
    <a:masterClrMapping/>
  </p:clrMapOvr>
</p:sld>
</file>

<file path=ppt/slides/slide1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722150"/>
      </p:ext>
    </p:extLst>
  </p:cSld>
  <p:clrMapOvr>
    <a:masterClrMapping/>
  </p:clrMapOvr>
</p:sld>
</file>

<file path=ppt/slides/slide1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8469551"/>
      </p:ext>
    </p:extLst>
  </p:cSld>
  <p:clrMapOvr>
    <a:masterClrMapping/>
  </p:clrMapOvr>
</p:sld>
</file>

<file path=ppt/slides/slide1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045965"/>
      </p:ext>
    </p:extLst>
  </p:cSld>
  <p:clrMapOvr>
    <a:masterClrMapping/>
  </p:clrMapOvr>
</p:sld>
</file>

<file path=ppt/slides/slide1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598869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6012310"/>
      </p:ext>
    </p:extLst>
  </p:cSld>
  <p:clrMapOvr>
    <a:masterClrMapping/>
  </p:clrMapOvr>
</p:sld>
</file>

<file path=ppt/slides/slide1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8061298"/>
      </p:ext>
    </p:extLst>
  </p:cSld>
  <p:clrMapOvr>
    <a:masterClrMapping/>
  </p:clrMapOvr>
</p:sld>
</file>

<file path=ppt/slides/slide1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980288"/>
      </p:ext>
    </p:extLst>
  </p:cSld>
  <p:clrMapOvr>
    <a:masterClrMapping/>
  </p:clrMapOvr>
</p:sld>
</file>

<file path=ppt/slides/slide1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951227"/>
      </p:ext>
    </p:extLst>
  </p:cSld>
  <p:clrMapOvr>
    <a:masterClrMapping/>
  </p:clrMapOvr>
</p:sld>
</file>

<file path=ppt/slides/slide1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466651"/>
      </p:ext>
    </p:extLst>
  </p:cSld>
  <p:clrMapOvr>
    <a:masterClrMapping/>
  </p:clrMapOvr>
</p:sld>
</file>

<file path=ppt/slides/slide1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1092505"/>
      </p:ext>
    </p:extLst>
  </p:cSld>
  <p:clrMapOvr>
    <a:masterClrMapping/>
  </p:clrMapOvr>
</p:sld>
</file>

<file path=ppt/slides/slide1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835001"/>
      </p:ext>
    </p:extLst>
  </p:cSld>
  <p:clrMapOvr>
    <a:masterClrMapping/>
  </p:clrMapOvr>
</p:sld>
</file>

<file path=ppt/slides/slide1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496257"/>
      </p:ext>
    </p:extLst>
  </p:cSld>
  <p:clrMapOvr>
    <a:masterClrMapping/>
  </p:clrMapOvr>
</p:sld>
</file>

<file path=ppt/slides/slide1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6135190"/>
      </p:ext>
    </p:extLst>
  </p:cSld>
  <p:clrMapOvr>
    <a:masterClrMapping/>
  </p:clrMapOvr>
</p:sld>
</file>

<file path=ppt/slides/slide1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2307498"/>
      </p:ext>
    </p:extLst>
  </p:cSld>
  <p:clrMapOvr>
    <a:masterClrMapping/>
  </p:clrMapOvr>
</p:sld>
</file>

<file path=ppt/slides/slide1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789131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298654"/>
      </p:ext>
    </p:extLst>
  </p:cSld>
  <p:clrMapOvr>
    <a:masterClrMapping/>
  </p:clrMapOvr>
</p:sld>
</file>

<file path=ppt/slides/slide1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0065221"/>
      </p:ext>
    </p:extLst>
  </p:cSld>
  <p:clrMapOvr>
    <a:masterClrMapping/>
  </p:clrMapOvr>
</p:sld>
</file>

<file path=ppt/slides/slide1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1584610"/>
      </p:ext>
    </p:extLst>
  </p:cSld>
  <p:clrMapOvr>
    <a:masterClrMapping/>
  </p:clrMapOvr>
</p:sld>
</file>

<file path=ppt/slides/slide1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3270948"/>
      </p:ext>
    </p:extLst>
  </p:cSld>
  <p:clrMapOvr>
    <a:masterClrMapping/>
  </p:clrMapOvr>
</p:sld>
</file>

<file path=ppt/slides/slide1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Press, kPaG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1171507"/>
      </p:ext>
    </p:extLst>
  </p:cSld>
  <p:clrMapOvr>
    <a:masterClrMapping/>
  </p:clrMapOvr>
</p:sld>
</file>

<file path=ppt/slides/slide1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9284829"/>
      </p:ext>
    </p:extLst>
  </p:cSld>
  <p:clrMapOvr>
    <a:masterClrMapping/>
  </p:clrMapOvr>
</p:sld>
</file>

<file path=ppt/slides/slide1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673502"/>
      </p:ext>
    </p:extLst>
  </p:cSld>
  <p:clrMapOvr>
    <a:masterClrMapping/>
  </p:clrMapOvr>
</p:sld>
</file>

<file path=ppt/slides/slide1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1223155"/>
      </p:ext>
    </p:extLst>
  </p:cSld>
  <p:clrMapOvr>
    <a:masterClrMapping/>
  </p:clrMapOvr>
</p:sld>
</file>

<file path=ppt/slides/slide1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9789192"/>
      </p:ext>
    </p:extLst>
  </p:cSld>
  <p:clrMapOvr>
    <a:masterClrMapping/>
  </p:clrMapOvr>
</p:sld>
</file>

<file path=ppt/slides/slide1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9323537"/>
      </p:ext>
    </p:extLst>
  </p:cSld>
  <p:clrMapOvr>
    <a:masterClrMapping/>
  </p:clrMapOvr>
</p:sld>
</file>

<file path=ppt/slides/slide1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503313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4765794"/>
      </p:ext>
    </p:extLst>
  </p:cSld>
  <p:clrMapOvr>
    <a:masterClrMapping/>
  </p:clrMapOvr>
</p:sld>
</file>

<file path=ppt/slides/slide1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8833636"/>
      </p:ext>
    </p:extLst>
  </p:cSld>
  <p:clrMapOvr>
    <a:masterClrMapping/>
  </p:clrMapOvr>
</p:sld>
</file>

<file path=ppt/slides/slide1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2419433"/>
      </p:ext>
    </p:extLst>
  </p:cSld>
  <p:clrMapOvr>
    <a:masterClrMapping/>
  </p:clrMapOvr>
</p:sld>
</file>

<file path=ppt/slides/slide1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4985820"/>
      </p:ext>
    </p:extLst>
  </p:cSld>
  <p:clrMapOvr>
    <a:masterClrMapping/>
  </p:clrMapOvr>
</p:sld>
</file>

<file path=ppt/slides/slide1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4424215"/>
      </p:ext>
    </p:extLst>
  </p:cSld>
  <p:clrMapOvr>
    <a:masterClrMapping/>
  </p:clrMapOvr>
</p:sld>
</file>

<file path=ppt/slides/slide1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3244894"/>
      </p:ext>
    </p:extLst>
  </p:cSld>
  <p:clrMapOvr>
    <a:masterClrMapping/>
  </p:clrMapOvr>
</p:sld>
</file>

<file path=ppt/slides/slide1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434114"/>
      </p:ext>
    </p:extLst>
  </p:cSld>
  <p:clrMapOvr>
    <a:masterClrMapping/>
  </p:clrMapOvr>
</p:sld>
</file>

<file path=ppt/slides/slide1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8894884"/>
      </p:ext>
    </p:extLst>
  </p:cSld>
  <p:clrMapOvr>
    <a:masterClrMapping/>
  </p:clrMapOvr>
</p:sld>
</file>

<file path=ppt/slides/slide1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9473221"/>
      </p:ext>
    </p:extLst>
  </p:cSld>
  <p:clrMapOvr>
    <a:masterClrMapping/>
  </p:clrMapOvr>
</p:sld>
</file>

<file path=ppt/slides/slide1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0028731"/>
      </p:ext>
    </p:extLst>
  </p:cSld>
  <p:clrMapOvr>
    <a:masterClrMapping/>
  </p:clrMapOvr>
</p:sld>
</file>

<file path=ppt/slides/slide1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403021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406035"/>
      </p:ext>
    </p:extLst>
  </p:cSld>
  <p:clrMapOvr>
    <a:masterClrMapping/>
  </p:clrMapOvr>
</p:sld>
</file>

<file path=ppt/slides/slide1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6418515"/>
      </p:ext>
    </p:extLst>
  </p:cSld>
  <p:clrMapOvr>
    <a:masterClrMapping/>
  </p:clrMapOvr>
</p:sld>
</file>

<file path=ppt/slides/slide1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9222758"/>
      </p:ext>
    </p:extLst>
  </p:cSld>
  <p:clrMapOvr>
    <a:masterClrMapping/>
  </p:clrMapOvr>
</p:sld>
</file>

<file path=ppt/slides/slide1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9096781"/>
      </p:ext>
    </p:extLst>
  </p:cSld>
  <p:clrMapOvr>
    <a:masterClrMapping/>
  </p:clrMapOvr>
</p:sld>
</file>

<file path=ppt/slides/slide1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7161876"/>
      </p:ext>
    </p:extLst>
  </p:cSld>
  <p:clrMapOvr>
    <a:masterClrMapping/>
  </p:clrMapOvr>
</p:sld>
</file>

<file path=ppt/slides/slide1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3894435"/>
      </p:ext>
    </p:extLst>
  </p:cSld>
  <p:clrMapOvr>
    <a:masterClrMapping/>
  </p:clrMapOvr>
</p:sld>
</file>

<file path=ppt/slides/slide1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0104929"/>
      </p:ext>
    </p:extLst>
  </p:cSld>
  <p:clrMapOvr>
    <a:masterClrMapping/>
  </p:clrMapOvr>
</p:sld>
</file>

<file path=ppt/slides/slide1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1592875"/>
      </p:ext>
    </p:extLst>
  </p:cSld>
  <p:clrMapOvr>
    <a:masterClrMapping/>
  </p:clrMapOvr>
</p:sld>
</file>

<file path=ppt/slides/slide1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7512546"/>
      </p:ext>
    </p:extLst>
  </p:cSld>
  <p:clrMapOvr>
    <a:masterClrMapping/>
  </p:clrMapOvr>
</p:sld>
</file>

<file path=ppt/slides/slide1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39945"/>
      </p:ext>
    </p:extLst>
  </p:cSld>
  <p:clrMapOvr>
    <a:masterClrMapping/>
  </p:clrMapOvr>
</p:sld>
</file>

<file path=ppt/slides/slide1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179240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687698"/>
      </p:ext>
    </p:extLst>
  </p:cSld>
  <p:clrMapOvr>
    <a:masterClrMapping/>
  </p:clrMapOvr>
</p:sld>
</file>

<file path=ppt/slides/slide1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0608937"/>
      </p:ext>
    </p:extLst>
  </p:cSld>
  <p:clrMapOvr>
    <a:masterClrMapping/>
  </p:clrMapOvr>
</p:sld>
</file>

<file path=ppt/slides/slide1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373542"/>
      </p:ext>
    </p:extLst>
  </p:cSld>
  <p:clrMapOvr>
    <a:masterClrMapping/>
  </p:clrMapOvr>
</p:sld>
</file>

<file path=ppt/slides/slide1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5517492"/>
      </p:ext>
    </p:extLst>
  </p:cSld>
  <p:clrMapOvr>
    <a:masterClrMapping/>
  </p:clrMapOvr>
</p:sld>
</file>

<file path=ppt/slides/slide1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382280"/>
      </p:ext>
    </p:extLst>
  </p:cSld>
  <p:clrMapOvr>
    <a:masterClrMapping/>
  </p:clrMapOvr>
</p:sld>
</file>

<file path=ppt/slides/slide1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7496039"/>
      </p:ext>
    </p:extLst>
  </p:cSld>
  <p:clrMapOvr>
    <a:masterClrMapping/>
  </p:clrMapOvr>
</p:sld>
</file>

<file path=ppt/slides/slide1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6686056"/>
      </p:ext>
    </p:extLst>
  </p:cSld>
  <p:clrMapOvr>
    <a:masterClrMapping/>
  </p:clrMapOvr>
</p:sld>
</file>

<file path=ppt/slides/slide1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6484505"/>
      </p:ext>
    </p:extLst>
  </p:cSld>
  <p:clrMapOvr>
    <a:masterClrMapping/>
  </p:clrMapOvr>
</p:sld>
</file>

<file path=ppt/slides/slide1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3739026"/>
      </p:ext>
    </p:extLst>
  </p:cSld>
  <p:clrMapOvr>
    <a:masterClrMapping/>
  </p:clrMapOvr>
</p:sld>
</file>

<file path=ppt/slides/slide1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41005"/>
      </p:ext>
    </p:extLst>
  </p:cSld>
  <p:clrMapOvr>
    <a:masterClrMapping/>
  </p:clrMapOvr>
</p:sld>
</file>

<file path=ppt/slides/slide1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131759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8380896"/>
      </p:ext>
    </p:extLst>
  </p:cSld>
  <p:clrMapOvr>
    <a:masterClrMapping/>
  </p:clrMapOvr>
</p:sld>
</file>

<file path=ppt/slides/slide1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2194544"/>
      </p:ext>
    </p:extLst>
  </p:cSld>
  <p:clrMapOvr>
    <a:masterClrMapping/>
  </p:clrMapOvr>
</p:sld>
</file>

<file path=ppt/slides/slide1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8880286"/>
      </p:ext>
    </p:extLst>
  </p:cSld>
  <p:clrMapOvr>
    <a:masterClrMapping/>
  </p:clrMapOvr>
</p:sld>
</file>

<file path=ppt/slides/slide1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, deg C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009927"/>
      </p:ext>
    </p:extLst>
  </p:cSld>
  <p:clrMapOvr>
    <a:masterClrMapping/>
  </p:clrMapOvr>
</p:sld>
</file>

<file path=ppt/slides/slide1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8066075"/>
      </p:ext>
    </p:extLst>
  </p:cSld>
  <p:clrMapOvr>
    <a:masterClrMapping/>
  </p:clrMapOvr>
</p:sld>
</file>

<file path=ppt/slides/slide1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6096363"/>
      </p:ext>
    </p:extLst>
  </p:cSld>
  <p:clrMapOvr>
    <a:masterClrMapping/>
  </p:clrMapOvr>
</p:sld>
</file>

<file path=ppt/slides/slide1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2242197"/>
      </p:ext>
    </p:extLst>
  </p:cSld>
  <p:clrMapOvr>
    <a:masterClrMapping/>
  </p:clrMapOvr>
</p:sld>
</file>

<file path=ppt/slides/slide1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0823638"/>
      </p:ext>
    </p:extLst>
  </p:cSld>
  <p:clrMapOvr>
    <a:masterClrMapping/>
  </p:clrMapOvr>
</p:sld>
</file>

<file path=ppt/slides/slide1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0049191"/>
      </p:ext>
    </p:extLst>
  </p:cSld>
  <p:clrMapOvr>
    <a:masterClrMapping/>
  </p:clrMapOvr>
</p:sld>
</file>

<file path=ppt/slides/slide1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04202"/>
      </p:ext>
    </p:extLst>
  </p:cSld>
  <p:clrMapOvr>
    <a:masterClrMapping/>
  </p:clrMapOvr>
</p:sld>
</file>

<file path=ppt/slides/slide1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618543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5164320"/>
      </p:ext>
    </p:extLst>
  </p:cSld>
  <p:clrMapOvr>
    <a:masterClrMapping/>
  </p:clrMapOvr>
</p:sld>
</file>

<file path=ppt/slides/slide1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3137511"/>
      </p:ext>
    </p:extLst>
  </p:cSld>
  <p:clrMapOvr>
    <a:masterClrMapping/>
  </p:clrMapOvr>
</p:sld>
</file>

<file path=ppt/slides/slide1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9612408"/>
      </p:ext>
    </p:extLst>
  </p:cSld>
  <p:clrMapOvr>
    <a:masterClrMapping/>
  </p:clrMapOvr>
</p:sld>
</file>

<file path=ppt/slides/slide1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482675"/>
      </p:ext>
    </p:extLst>
  </p:cSld>
  <p:clrMapOvr>
    <a:masterClrMapping/>
  </p:clrMapOvr>
</p:sld>
</file>

<file path=ppt/slides/slide1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32553"/>
      </p:ext>
    </p:extLst>
  </p:cSld>
  <p:clrMapOvr>
    <a:masterClrMapping/>
  </p:clrMapOvr>
</p:sld>
</file>

<file path=ppt/slides/slide1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7410519"/>
      </p:ext>
    </p:extLst>
  </p:cSld>
  <p:clrMapOvr>
    <a:masterClrMapping/>
  </p:clrMapOvr>
</p:sld>
</file>

<file path=ppt/slides/slide1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861262"/>
      </p:ext>
    </p:extLst>
  </p:cSld>
  <p:clrMapOvr>
    <a:masterClrMapping/>
  </p:clrMapOvr>
</p:sld>
</file>

<file path=ppt/slides/slide1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2912754"/>
      </p:ext>
    </p:extLst>
  </p:cSld>
  <p:clrMapOvr>
    <a:masterClrMapping/>
  </p:clrMapOvr>
</p:sld>
</file>

<file path=ppt/slides/slide1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5280086"/>
      </p:ext>
    </p:extLst>
  </p:cSld>
  <p:clrMapOvr>
    <a:masterClrMapping/>
  </p:clrMapOvr>
</p:sld>
</file>

<file path=ppt/slides/slide1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8673400"/>
      </p:ext>
    </p:extLst>
  </p:cSld>
  <p:clrMapOvr>
    <a:masterClrMapping/>
  </p:clrMapOvr>
</p:sld>
</file>

<file path=ppt/slides/slide1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2038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WM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846799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110818"/>
      </p:ext>
    </p:extLst>
  </p:cSld>
  <p:clrMapOvr>
    <a:masterClrMapping/>
  </p:clrMapOvr>
</p:sld>
</file>

<file path=ppt/slides/slide1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406269"/>
      </p:ext>
    </p:extLst>
  </p:cSld>
  <p:clrMapOvr>
    <a:masterClrMapping/>
  </p:clrMapOvr>
</p:sld>
</file>

<file path=ppt/slides/slide1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94874"/>
      </p:ext>
    </p:extLst>
  </p:cSld>
  <p:clrMapOvr>
    <a:masterClrMapping/>
  </p:clrMapOvr>
</p:sld>
</file>

<file path=ppt/slides/slide1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5647565"/>
      </p:ext>
    </p:extLst>
  </p:cSld>
  <p:clrMapOvr>
    <a:masterClrMapping/>
  </p:clrMapOvr>
</p:sld>
</file>

<file path=ppt/slides/slide1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3231409"/>
      </p:ext>
    </p:extLst>
  </p:cSld>
  <p:clrMapOvr>
    <a:masterClrMapping/>
  </p:clrMapOvr>
</p:sld>
</file>

<file path=ppt/slides/slide1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0998954"/>
      </p:ext>
    </p:extLst>
  </p:cSld>
  <p:clrMapOvr>
    <a:masterClrMapping/>
  </p:clrMapOvr>
</p:sld>
</file>

<file path=ppt/slides/slide1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8778627"/>
      </p:ext>
    </p:extLst>
  </p:cSld>
  <p:clrMapOvr>
    <a:masterClrMapping/>
  </p:clrMapOvr>
</p:sld>
</file>

<file path=ppt/slides/slide1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08963"/>
      </p:ext>
    </p:extLst>
  </p:cSld>
  <p:clrMapOvr>
    <a:masterClrMapping/>
  </p:clrMapOvr>
</p:sld>
</file>

<file path=ppt/slides/slide1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1817147"/>
      </p:ext>
    </p:extLst>
  </p:cSld>
  <p:clrMapOvr>
    <a:masterClrMapping/>
  </p:clrMapOvr>
</p:sld>
</file>

<file path=ppt/slides/slide1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1809765"/>
      </p:ext>
    </p:extLst>
  </p:cSld>
  <p:clrMapOvr>
    <a:masterClrMapping/>
  </p:clrMapOvr>
</p:sld>
</file>

<file path=ppt/slides/slide1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119612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3255623"/>
      </p:ext>
    </p:extLst>
  </p:cSld>
  <p:clrMapOvr>
    <a:masterClrMapping/>
  </p:clrMapOvr>
</p:sld>
</file>

<file path=ppt/slides/slide1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9651483"/>
      </p:ext>
    </p:extLst>
  </p:cSld>
  <p:clrMapOvr>
    <a:masterClrMapping/>
  </p:clrMapOvr>
</p:sld>
</file>

<file path=ppt/slides/slide1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9145944"/>
      </p:ext>
    </p:extLst>
  </p:cSld>
  <p:clrMapOvr>
    <a:masterClrMapping/>
  </p:clrMapOvr>
</p:sld>
</file>

<file path=ppt/slides/slide1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55689"/>
      </p:ext>
    </p:extLst>
  </p:cSld>
  <p:clrMapOvr>
    <a:masterClrMapping/>
  </p:clrMapOvr>
</p:sld>
</file>

<file path=ppt/slides/slide1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9731783"/>
      </p:ext>
    </p:extLst>
  </p:cSld>
  <p:clrMapOvr>
    <a:masterClrMapping/>
  </p:clrMapOvr>
</p:sld>
</file>

<file path=ppt/slides/slide1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325704"/>
      </p:ext>
    </p:extLst>
  </p:cSld>
  <p:clrMapOvr>
    <a:masterClrMapping/>
  </p:clrMapOvr>
</p:sld>
</file>

<file path=ppt/slides/slide1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3040674"/>
      </p:ext>
    </p:extLst>
  </p:cSld>
  <p:clrMapOvr>
    <a:masterClrMapping/>
  </p:clrMapOvr>
</p:sld>
</file>

<file path=ppt/slides/slide1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7615195"/>
      </p:ext>
    </p:extLst>
  </p:cSld>
  <p:clrMapOvr>
    <a:masterClrMapping/>
  </p:clrMapOvr>
</p:sld>
</file>

<file path=ppt/slides/slide1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051401"/>
      </p:ext>
    </p:extLst>
  </p:cSld>
  <p:clrMapOvr>
    <a:masterClrMapping/>
  </p:clrMapOvr>
</p:sld>
</file>

<file path=ppt/slides/slide1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7042961"/>
      </p:ext>
    </p:extLst>
  </p:cSld>
  <p:clrMapOvr>
    <a:masterClrMapping/>
  </p:clrMapOvr>
</p:sld>
</file>

<file path=ppt/slides/slide1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565217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18347"/>
      </p:ext>
    </p:extLst>
  </p:cSld>
  <p:clrMapOvr>
    <a:masterClrMapping/>
  </p:clrMapOvr>
</p:sld>
</file>

<file path=ppt/slides/slide1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7379525"/>
      </p:ext>
    </p:extLst>
  </p:cSld>
  <p:clrMapOvr>
    <a:masterClrMapping/>
  </p:clrMapOvr>
</p:sld>
</file>

<file path=ppt/slides/slide1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et Air Temperature, Deg C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2022212"/>
      </p:ext>
    </p:extLst>
  </p:cSld>
  <p:clrMapOvr>
    <a:masterClrMapping/>
  </p:clrMapOvr>
</p:sld>
</file>

<file path=ppt/slides/slide1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3169689"/>
      </p:ext>
    </p:extLst>
  </p:cSld>
  <p:clrMapOvr>
    <a:masterClrMapping/>
  </p:clrMapOvr>
</p:sld>
</file>

<file path=ppt/slides/slide1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7125600"/>
      </p:ext>
    </p:extLst>
  </p:cSld>
  <p:clrMapOvr>
    <a:masterClrMapping/>
  </p:clrMapOvr>
</p:sld>
</file>

<file path=ppt/slides/slide1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9650312"/>
      </p:ext>
    </p:extLst>
  </p:cSld>
  <p:clrMapOvr>
    <a:masterClrMapping/>
  </p:clrMapOvr>
</p:sld>
</file>

<file path=ppt/slides/slide1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459929"/>
      </p:ext>
    </p:extLst>
  </p:cSld>
  <p:clrMapOvr>
    <a:masterClrMapping/>
  </p:clrMapOvr>
</p:sld>
</file>

<file path=ppt/slides/slide1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109093"/>
      </p:ext>
    </p:extLst>
  </p:cSld>
  <p:clrMapOvr>
    <a:masterClrMapping/>
  </p:clrMapOvr>
</p:sld>
</file>

<file path=ppt/slides/slide1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438730"/>
      </p:ext>
    </p:extLst>
  </p:cSld>
  <p:clrMapOvr>
    <a:masterClrMapping/>
  </p:clrMapOvr>
</p:sld>
</file>

<file path=ppt/slides/slide1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5051154"/>
      </p:ext>
    </p:extLst>
  </p:cSld>
  <p:clrMapOvr>
    <a:masterClrMapping/>
  </p:clrMapOvr>
</p:sld>
</file>

<file path=ppt/slides/slide1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635169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86399"/>
      </p:ext>
    </p:extLst>
  </p:cSld>
  <p:clrMapOvr>
    <a:masterClrMapping/>
  </p:clrMapOvr>
</p:sld>
</file>

<file path=ppt/slides/slide1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9866676"/>
      </p:ext>
    </p:extLst>
  </p:cSld>
  <p:clrMapOvr>
    <a:masterClrMapping/>
  </p:clrMapOvr>
</p:sld>
</file>

<file path=ppt/slides/slide1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9656013"/>
      </p:ext>
    </p:extLst>
  </p:cSld>
  <p:clrMapOvr>
    <a:masterClrMapping/>
  </p:clrMapOvr>
</p:sld>
</file>

<file path=ppt/slides/slide1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6785842"/>
      </p:ext>
    </p:extLst>
  </p:cSld>
  <p:clrMapOvr>
    <a:masterClrMapping/>
  </p:clrMapOvr>
</p:sld>
</file>

<file path=ppt/slides/slide1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7859329"/>
      </p:ext>
    </p:extLst>
  </p:cSld>
  <p:clrMapOvr>
    <a:masterClrMapping/>
  </p:clrMapOvr>
</p:sld>
</file>

<file path=ppt/slides/slide1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2558274"/>
      </p:ext>
    </p:extLst>
  </p:cSld>
  <p:clrMapOvr>
    <a:masterClrMapping/>
  </p:clrMapOvr>
</p:sld>
</file>

<file path=ppt/slides/slide1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4584376"/>
      </p:ext>
    </p:extLst>
  </p:cSld>
  <p:clrMapOvr>
    <a:masterClrMapping/>
  </p:clrMapOvr>
</p:sld>
</file>

<file path=ppt/slides/slide1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5695511"/>
      </p:ext>
    </p:extLst>
  </p:cSld>
  <p:clrMapOvr>
    <a:masterClrMapping/>
  </p:clrMapOvr>
</p:sld>
</file>

<file path=ppt/slides/slide1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0969685"/>
      </p:ext>
    </p:extLst>
  </p:cSld>
  <p:clrMapOvr>
    <a:masterClrMapping/>
  </p:clrMapOvr>
</p:sld>
</file>

<file path=ppt/slides/slide1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8608166"/>
      </p:ext>
    </p:extLst>
  </p:cSld>
  <p:clrMapOvr>
    <a:masterClrMapping/>
  </p:clrMapOvr>
</p:sld>
</file>

<file path=ppt/slides/slide1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638936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130511"/>
      </p:ext>
    </p:extLst>
  </p:cSld>
  <p:clrMapOvr>
    <a:masterClrMapping/>
  </p:clrMapOvr>
</p:sld>
</file>

<file path=ppt/slides/slide1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0631716"/>
      </p:ext>
    </p:extLst>
  </p:cSld>
  <p:clrMapOvr>
    <a:masterClrMapping/>
  </p:clrMapOvr>
</p:sld>
</file>

<file path=ppt/slides/slide1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9782201"/>
      </p:ext>
    </p:extLst>
  </p:cSld>
  <p:clrMapOvr>
    <a:masterClrMapping/>
  </p:clrMapOvr>
</p:sld>
</file>

<file path=ppt/slides/slide1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5268174"/>
      </p:ext>
    </p:extLst>
  </p:cSld>
  <p:clrMapOvr>
    <a:masterClrMapping/>
  </p:clrMapOvr>
</p:sld>
</file>

<file path=ppt/slides/slide1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1981571"/>
      </p:ext>
    </p:extLst>
  </p:cSld>
  <p:clrMapOvr>
    <a:masterClrMapping/>
  </p:clrMapOvr>
</p:sld>
</file>

<file path=ppt/slides/slide1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2373737"/>
      </p:ext>
    </p:extLst>
  </p:cSld>
  <p:clrMapOvr>
    <a:masterClrMapping/>
  </p:clrMapOvr>
</p:sld>
</file>

<file path=ppt/slides/slide1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0842628"/>
      </p:ext>
    </p:extLst>
  </p:cSld>
  <p:clrMapOvr>
    <a:masterClrMapping/>
  </p:clrMapOvr>
</p:sld>
</file>

<file path=ppt/slides/slide1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3310848"/>
      </p:ext>
    </p:extLst>
  </p:cSld>
  <p:clrMapOvr>
    <a:masterClrMapping/>
  </p:clrMapOvr>
</p:sld>
</file>

<file path=ppt/slides/slide1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8470716"/>
      </p:ext>
    </p:extLst>
  </p:cSld>
  <p:clrMapOvr>
    <a:masterClrMapping/>
  </p:clrMapOvr>
</p:sld>
</file>

<file path=ppt/slides/slide1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3259390"/>
      </p:ext>
    </p:extLst>
  </p:cSld>
  <p:clrMapOvr>
    <a:masterClrMapping/>
  </p:clrMapOvr>
</p:sld>
</file>

<file path=ppt/slides/slide1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81404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6456896"/>
      </p:ext>
    </p:extLst>
  </p:cSld>
  <p:clrMapOvr>
    <a:masterClrMapping/>
  </p:clrMapOvr>
</p:sld>
</file>

<file path=ppt/slides/slide1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789381"/>
      </p:ext>
    </p:extLst>
  </p:cSld>
  <p:clrMapOvr>
    <a:masterClrMapping/>
  </p:clrMapOvr>
</p:sld>
</file>

<file path=ppt/slides/slide1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0534504"/>
      </p:ext>
    </p:extLst>
  </p:cSld>
  <p:clrMapOvr>
    <a:masterClrMapping/>
  </p:clrMapOvr>
</p:sld>
</file>

<file path=ppt/slides/slide1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0328328"/>
      </p:ext>
    </p:extLst>
  </p:cSld>
  <p:clrMapOvr>
    <a:masterClrMapping/>
  </p:clrMapOvr>
</p:sld>
</file>

<file path=ppt/slides/slide1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4991756"/>
      </p:ext>
    </p:extLst>
  </p:cSld>
  <p:clrMapOvr>
    <a:masterClrMapping/>
  </p:clrMapOvr>
</p:sld>
</file>

<file path=ppt/slides/slide1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0350744"/>
      </p:ext>
    </p:extLst>
  </p:cSld>
  <p:clrMapOvr>
    <a:masterClrMapping/>
  </p:clrMapOvr>
</p:sld>
</file>

<file path=ppt/slides/slide1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3061071"/>
      </p:ext>
    </p:extLst>
  </p:cSld>
  <p:clrMapOvr>
    <a:masterClrMapping/>
  </p:clrMapOvr>
</p:sld>
</file>

<file path=ppt/slides/slide1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3257912"/>
      </p:ext>
    </p:extLst>
  </p:cSld>
  <p:clrMapOvr>
    <a:masterClrMapping/>
  </p:clrMapOvr>
</p:sld>
</file>

<file path=ppt/slides/slide1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7630332"/>
      </p:ext>
    </p:extLst>
  </p:cSld>
  <p:clrMapOvr>
    <a:masterClrMapping/>
  </p:clrMapOvr>
</p:sld>
</file>

<file path=ppt/slides/slide1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3627260"/>
      </p:ext>
    </p:extLst>
  </p:cSld>
  <p:clrMapOvr>
    <a:masterClrMapping/>
  </p:clrMapOvr>
</p:sld>
</file>

<file path=ppt/slides/slide1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70050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5646178"/>
      </p:ext>
    </p:extLst>
  </p:cSld>
  <p:clrMapOvr>
    <a:masterClrMapping/>
  </p:clrMapOvr>
</p:sld>
</file>

<file path=ppt/slides/slide1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(A) Camshaft Position Actuator Duty Cycle, %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4218201"/>
      </p:ext>
    </p:extLst>
  </p:cSld>
  <p:clrMapOvr>
    <a:masterClrMapping/>
  </p:clrMapOvr>
</p:sld>
</file>

<file path=ppt/slides/slide1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2445497"/>
      </p:ext>
    </p:extLst>
  </p:cSld>
  <p:clrMapOvr>
    <a:masterClrMapping/>
  </p:clrMapOvr>
</p:sld>
</file>

<file path=ppt/slides/slide1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6000"/>
      </p:ext>
    </p:extLst>
  </p:cSld>
  <p:clrMapOvr>
    <a:masterClrMapping/>
  </p:clrMapOvr>
</p:sld>
</file>

<file path=ppt/slides/slide1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6459080"/>
      </p:ext>
    </p:extLst>
  </p:cSld>
  <p:clrMapOvr>
    <a:masterClrMapping/>
  </p:clrMapOvr>
</p:sld>
</file>

<file path=ppt/slides/slide1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8287420"/>
      </p:ext>
    </p:extLst>
  </p:cSld>
  <p:clrMapOvr>
    <a:masterClrMapping/>
  </p:clrMapOvr>
</p:sld>
</file>

<file path=ppt/slides/slide1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402833"/>
      </p:ext>
    </p:extLst>
  </p:cSld>
  <p:clrMapOvr>
    <a:masterClrMapping/>
  </p:clrMapOvr>
</p:sld>
</file>

<file path=ppt/slides/slide1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8045626"/>
      </p:ext>
    </p:extLst>
  </p:cSld>
  <p:clrMapOvr>
    <a:masterClrMapping/>
  </p:clrMapOvr>
</p:sld>
</file>

<file path=ppt/slides/slide1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2495898"/>
      </p:ext>
    </p:extLst>
  </p:cSld>
  <p:clrMapOvr>
    <a:masterClrMapping/>
  </p:clrMapOvr>
</p:sld>
</file>

<file path=ppt/slides/slide1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4000225"/>
      </p:ext>
    </p:extLst>
  </p:cSld>
  <p:clrMapOvr>
    <a:masterClrMapping/>
  </p:clrMapOvr>
</p:sld>
</file>

<file path=ppt/slides/slide1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02311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7448425"/>
      </p:ext>
    </p:extLst>
  </p:cSld>
  <p:clrMapOvr>
    <a:masterClrMapping/>
  </p:clrMapOvr>
</p:sld>
</file>

<file path=ppt/slides/slide1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5119305"/>
      </p:ext>
    </p:extLst>
  </p:cSld>
  <p:clrMapOvr>
    <a:masterClrMapping/>
  </p:clrMapOvr>
</p:sld>
</file>

<file path=ppt/slides/slide1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7304082"/>
      </p:ext>
    </p:extLst>
  </p:cSld>
  <p:clrMapOvr>
    <a:masterClrMapping/>
  </p:clrMapOvr>
</p:sld>
</file>

<file path=ppt/slides/slide1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813282"/>
      </p:ext>
    </p:extLst>
  </p:cSld>
  <p:clrMapOvr>
    <a:masterClrMapping/>
  </p:clrMapOvr>
</p:sld>
</file>

<file path=ppt/slides/slide1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6409146"/>
      </p:ext>
    </p:extLst>
  </p:cSld>
  <p:clrMapOvr>
    <a:masterClrMapping/>
  </p:clrMapOvr>
</p:sld>
</file>

<file path=ppt/slides/slide1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1316218"/>
      </p:ext>
    </p:extLst>
  </p:cSld>
  <p:clrMapOvr>
    <a:masterClrMapping/>
  </p:clrMapOvr>
</p:sld>
</file>

<file path=ppt/slides/slide1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0648228"/>
      </p:ext>
    </p:extLst>
  </p:cSld>
  <p:clrMapOvr>
    <a:masterClrMapping/>
  </p:clrMapOvr>
</p:sld>
</file>

<file path=ppt/slides/slide1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603147"/>
      </p:ext>
    </p:extLst>
  </p:cSld>
  <p:clrMapOvr>
    <a:masterClrMapping/>
  </p:clrMapOvr>
</p:sld>
</file>

<file path=ppt/slides/slide1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55532"/>
      </p:ext>
    </p:extLst>
  </p:cSld>
  <p:clrMapOvr>
    <a:masterClrMapping/>
  </p:clrMapOvr>
</p:sld>
</file>

<file path=ppt/slides/slide1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2068255"/>
      </p:ext>
    </p:extLst>
  </p:cSld>
  <p:clrMapOvr>
    <a:masterClrMapping/>
  </p:clrMapOvr>
</p:sld>
</file>

<file path=ppt/slides/slide1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04122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7705508"/>
      </p:ext>
    </p:extLst>
  </p:cSld>
  <p:clrMapOvr>
    <a:masterClrMapping/>
  </p:clrMapOvr>
</p:sld>
</file>

<file path=ppt/slides/slide1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3938648"/>
      </p:ext>
    </p:extLst>
  </p:cSld>
  <p:clrMapOvr>
    <a:masterClrMapping/>
  </p:clrMapOvr>
</p:sld>
</file>

<file path=ppt/slides/slide1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2182874"/>
      </p:ext>
    </p:extLst>
  </p:cSld>
  <p:clrMapOvr>
    <a:masterClrMapping/>
  </p:clrMapOvr>
</p:sld>
</file>

<file path=ppt/slides/slide1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3265821"/>
      </p:ext>
    </p:extLst>
  </p:cSld>
  <p:clrMapOvr>
    <a:masterClrMapping/>
  </p:clrMapOvr>
</p:sld>
</file>

<file path=ppt/slides/slide1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637628"/>
      </p:ext>
    </p:extLst>
  </p:cSld>
  <p:clrMapOvr>
    <a:masterClrMapping/>
  </p:clrMapOvr>
</p:sld>
</file>

<file path=ppt/slides/slide1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6078931"/>
      </p:ext>
    </p:extLst>
  </p:cSld>
  <p:clrMapOvr>
    <a:masterClrMapping/>
  </p:clrMapOvr>
</p:sld>
</file>

<file path=ppt/slides/slide1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1817100"/>
      </p:ext>
    </p:extLst>
  </p:cSld>
  <p:clrMapOvr>
    <a:masterClrMapping/>
  </p:clrMapOvr>
</p:sld>
</file>

<file path=ppt/slides/slide1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5826768"/>
      </p:ext>
    </p:extLst>
  </p:cSld>
  <p:clrMapOvr>
    <a:masterClrMapping/>
  </p:clrMapOvr>
</p:sld>
</file>

<file path=ppt/slides/slide1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7151151"/>
      </p:ext>
    </p:extLst>
  </p:cSld>
  <p:clrMapOvr>
    <a:masterClrMapping/>
  </p:clrMapOvr>
</p:sld>
</file>

<file path=ppt/slides/slide1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1624989"/>
      </p:ext>
    </p:extLst>
  </p:cSld>
  <p:clrMapOvr>
    <a:masterClrMapping/>
  </p:clrMapOvr>
</p:sld>
</file>

<file path=ppt/slides/slide1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789752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7862865"/>
      </p:ext>
    </p:extLst>
  </p:cSld>
  <p:clrMapOvr>
    <a:masterClrMapping/>
  </p:clrMapOvr>
</p:sld>
</file>

<file path=ppt/slides/slide1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1125199"/>
      </p:ext>
    </p:extLst>
  </p:cSld>
  <p:clrMapOvr>
    <a:masterClrMapping/>
  </p:clrMapOvr>
</p:sld>
</file>

<file path=ppt/slides/slide1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8931277"/>
      </p:ext>
    </p:extLst>
  </p:cSld>
  <p:clrMapOvr>
    <a:masterClrMapping/>
  </p:clrMapOvr>
</p:sld>
</file>

<file path=ppt/slides/slide1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632574"/>
      </p:ext>
    </p:extLst>
  </p:cSld>
  <p:clrMapOvr>
    <a:masterClrMapping/>
  </p:clrMapOvr>
</p:sld>
</file>

<file path=ppt/slides/slide1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6095509"/>
      </p:ext>
    </p:extLst>
  </p:cSld>
  <p:clrMapOvr>
    <a:masterClrMapping/>
  </p:clrMapOvr>
</p:sld>
</file>

<file path=ppt/slides/slide1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7364104"/>
      </p:ext>
    </p:extLst>
  </p:cSld>
  <p:clrMapOvr>
    <a:masterClrMapping/>
  </p:clrMapOvr>
</p:sld>
</file>

<file path=ppt/slides/slide1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231003"/>
      </p:ext>
    </p:extLst>
  </p:cSld>
  <p:clrMapOvr>
    <a:masterClrMapping/>
  </p:clrMapOvr>
</p:sld>
</file>

<file path=ppt/slides/slide1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8446226"/>
      </p:ext>
    </p:extLst>
  </p:cSld>
  <p:clrMapOvr>
    <a:masterClrMapping/>
  </p:clrMapOvr>
</p:sld>
</file>

<file path=ppt/slides/slide1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1879105"/>
      </p:ext>
    </p:extLst>
  </p:cSld>
  <p:clrMapOvr>
    <a:masterClrMapping/>
  </p:clrMapOvr>
</p:sld>
</file>

<file path=ppt/slides/slide1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978006"/>
      </p:ext>
    </p:extLst>
  </p:cSld>
  <p:clrMapOvr>
    <a:masterClrMapping/>
  </p:clrMapOvr>
</p:sld>
</file>

<file path=ppt/slides/slide1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Air Temperature, Deg C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0478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WM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26395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1559112"/>
      </p:ext>
    </p:extLst>
  </p:cSld>
  <p:clrMapOvr>
    <a:masterClrMapping/>
  </p:clrMapOvr>
</p:sld>
</file>

<file path=ppt/slides/slide1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8328890"/>
      </p:ext>
    </p:extLst>
  </p:cSld>
  <p:clrMapOvr>
    <a:masterClrMapping/>
  </p:clrMapOvr>
</p:sld>
</file>

<file path=ppt/slides/slide1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6534204"/>
      </p:ext>
    </p:extLst>
  </p:cSld>
  <p:clrMapOvr>
    <a:masterClrMapping/>
  </p:clrMapOvr>
</p:sld>
</file>

<file path=ppt/slides/slide1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4253603"/>
      </p:ext>
    </p:extLst>
  </p:cSld>
  <p:clrMapOvr>
    <a:masterClrMapping/>
  </p:clrMapOvr>
</p:sld>
</file>

<file path=ppt/slides/slide1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642979"/>
      </p:ext>
    </p:extLst>
  </p:cSld>
  <p:clrMapOvr>
    <a:masterClrMapping/>
  </p:clrMapOvr>
</p:sld>
</file>

<file path=ppt/slides/slide1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7460774"/>
      </p:ext>
    </p:extLst>
  </p:cSld>
  <p:clrMapOvr>
    <a:masterClrMapping/>
  </p:clrMapOvr>
</p:sld>
</file>

<file path=ppt/slides/slide1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4192194"/>
      </p:ext>
    </p:extLst>
  </p:cSld>
  <p:clrMapOvr>
    <a:masterClrMapping/>
  </p:clrMapOvr>
</p:sld>
</file>

<file path=ppt/slides/slide1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233608"/>
      </p:ext>
    </p:extLst>
  </p:cSld>
  <p:clrMapOvr>
    <a:masterClrMapping/>
  </p:clrMapOvr>
</p:sld>
</file>

<file path=ppt/slides/slide1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476640"/>
      </p:ext>
    </p:extLst>
  </p:cSld>
  <p:clrMapOvr>
    <a:masterClrMapping/>
  </p:clrMapOvr>
</p:sld>
</file>

<file path=ppt/slides/slide1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5531965"/>
      </p:ext>
    </p:extLst>
  </p:cSld>
  <p:clrMapOvr>
    <a:masterClrMapping/>
  </p:clrMapOvr>
</p:sld>
</file>

<file path=ppt/slides/slide1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612668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0065733"/>
      </p:ext>
    </p:extLst>
  </p:cSld>
  <p:clrMapOvr>
    <a:masterClrMapping/>
  </p:clrMapOvr>
</p:sld>
</file>

<file path=ppt/slides/slide1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6095988"/>
      </p:ext>
    </p:extLst>
  </p:cSld>
  <p:clrMapOvr>
    <a:masterClrMapping/>
  </p:clrMapOvr>
</p:sld>
</file>

<file path=ppt/slides/slide1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0102765"/>
      </p:ext>
    </p:extLst>
  </p:cSld>
  <p:clrMapOvr>
    <a:masterClrMapping/>
  </p:clrMapOvr>
</p:sld>
</file>

<file path=ppt/slides/slide1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8679492"/>
      </p:ext>
    </p:extLst>
  </p:cSld>
  <p:clrMapOvr>
    <a:masterClrMapping/>
  </p:clrMapOvr>
</p:sld>
</file>

<file path=ppt/slides/slide1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2982025"/>
      </p:ext>
    </p:extLst>
  </p:cSld>
  <p:clrMapOvr>
    <a:masterClrMapping/>
  </p:clrMapOvr>
</p:sld>
</file>

<file path=ppt/slides/slide1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7760333"/>
      </p:ext>
    </p:extLst>
  </p:cSld>
  <p:clrMapOvr>
    <a:masterClrMapping/>
  </p:clrMapOvr>
</p:sld>
</file>

<file path=ppt/slides/slide1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0115818"/>
      </p:ext>
    </p:extLst>
  </p:cSld>
  <p:clrMapOvr>
    <a:masterClrMapping/>
  </p:clrMapOvr>
</p:sld>
</file>

<file path=ppt/slides/slide1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5140582"/>
      </p:ext>
    </p:extLst>
  </p:cSld>
  <p:clrMapOvr>
    <a:masterClrMapping/>
  </p:clrMapOvr>
</p:sld>
</file>

<file path=ppt/slides/slide1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846853"/>
      </p:ext>
    </p:extLst>
  </p:cSld>
  <p:clrMapOvr>
    <a:masterClrMapping/>
  </p:clrMapOvr>
</p:sld>
</file>

<file path=ppt/slides/slide1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047753"/>
      </p:ext>
    </p:extLst>
  </p:cSld>
  <p:clrMapOvr>
    <a:masterClrMapping/>
  </p:clrMapOvr>
</p:sld>
</file>

<file path=ppt/slides/slide1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100158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0397609"/>
      </p:ext>
    </p:extLst>
  </p:cSld>
  <p:clrMapOvr>
    <a:masterClrMapping/>
  </p:clrMapOvr>
</p:sld>
</file>

<file path=ppt/slides/slide1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9137955"/>
      </p:ext>
    </p:extLst>
  </p:cSld>
  <p:clrMapOvr>
    <a:masterClrMapping/>
  </p:clrMapOvr>
</p:sld>
</file>

<file path=ppt/slides/slide1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5833226"/>
      </p:ext>
    </p:extLst>
  </p:cSld>
  <p:clrMapOvr>
    <a:masterClrMapping/>
  </p:clrMapOvr>
</p:sld>
</file>

<file path=ppt/slides/slide1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97483"/>
      </p:ext>
    </p:extLst>
  </p:cSld>
  <p:clrMapOvr>
    <a:masterClrMapping/>
  </p:clrMapOvr>
</p:sld>
</file>

<file path=ppt/slides/slide1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936958"/>
      </p:ext>
    </p:extLst>
  </p:cSld>
  <p:clrMapOvr>
    <a:masterClrMapping/>
  </p:clrMapOvr>
</p:sld>
</file>

<file path=ppt/slides/slide1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052723"/>
      </p:ext>
    </p:extLst>
  </p:cSld>
  <p:clrMapOvr>
    <a:masterClrMapping/>
  </p:clrMapOvr>
</p:sld>
</file>

<file path=ppt/slides/slide1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9259757"/>
      </p:ext>
    </p:extLst>
  </p:cSld>
  <p:clrMapOvr>
    <a:masterClrMapping/>
  </p:clrMapOvr>
</p:sld>
</file>

<file path=ppt/slides/slide1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4878110"/>
      </p:ext>
    </p:extLst>
  </p:cSld>
  <p:clrMapOvr>
    <a:masterClrMapping/>
  </p:clrMapOvr>
</p:sld>
</file>

<file path=ppt/slides/slide1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7671788"/>
      </p:ext>
    </p:extLst>
  </p:cSld>
  <p:clrMapOvr>
    <a:masterClrMapping/>
  </p:clrMapOvr>
</p:sld>
</file>

<file path=ppt/slides/slide1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0529289"/>
      </p:ext>
    </p:extLst>
  </p:cSld>
  <p:clrMapOvr>
    <a:masterClrMapping/>
  </p:clrMapOvr>
</p:sld>
</file>

<file path=ppt/slides/slide1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553995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0984249"/>
      </p:ext>
    </p:extLst>
  </p:cSld>
  <p:clrMapOvr>
    <a:masterClrMapping/>
  </p:clrMapOvr>
</p:sld>
</file>

<file path=ppt/slides/slide1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2404133"/>
      </p:ext>
    </p:extLst>
  </p:cSld>
  <p:clrMapOvr>
    <a:masterClrMapping/>
  </p:clrMapOvr>
</p:sld>
</file>

<file path=ppt/slides/slide1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3385614"/>
      </p:ext>
    </p:extLst>
  </p:cSld>
  <p:clrMapOvr>
    <a:masterClrMapping/>
  </p:clrMapOvr>
</p:sld>
</file>

<file path=ppt/slides/slide1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2359189"/>
      </p:ext>
    </p:extLst>
  </p:cSld>
  <p:clrMapOvr>
    <a:masterClrMapping/>
  </p:clrMapOvr>
</p:sld>
</file>

<file path=ppt/slides/slide1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4207490"/>
      </p:ext>
    </p:extLst>
  </p:cSld>
  <p:clrMapOvr>
    <a:masterClrMapping/>
  </p:clrMapOvr>
</p:sld>
</file>

<file path=ppt/slides/slide1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5349014"/>
      </p:ext>
    </p:extLst>
  </p:cSld>
  <p:clrMapOvr>
    <a:masterClrMapping/>
  </p:clrMapOvr>
</p:sld>
</file>

<file path=ppt/slides/slide1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3162695"/>
      </p:ext>
    </p:extLst>
  </p:cSld>
  <p:clrMapOvr>
    <a:masterClrMapping/>
  </p:clrMapOvr>
</p:sld>
</file>

<file path=ppt/slides/slide1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4804285"/>
      </p:ext>
    </p:extLst>
  </p:cSld>
  <p:clrMapOvr>
    <a:masterClrMapping/>
  </p:clrMapOvr>
</p:sld>
</file>

<file path=ppt/slides/slide1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6638654"/>
      </p:ext>
    </p:extLst>
  </p:cSld>
  <p:clrMapOvr>
    <a:masterClrMapping/>
  </p:clrMapOvr>
</p:sld>
</file>

<file path=ppt/slides/slide1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ake Manifold Absolute Pressure, kPa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6622442"/>
      </p:ext>
    </p:extLst>
  </p:cSld>
  <p:clrMapOvr>
    <a:masterClrMapping/>
  </p:clrMapOvr>
</p:sld>
</file>

<file path=ppt/slides/slide1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010469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3348636"/>
      </p:ext>
    </p:extLst>
  </p:cSld>
  <p:clrMapOvr>
    <a:masterClrMapping/>
  </p:clrMapOvr>
</p:sld>
</file>

<file path=ppt/slides/slide1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3109807"/>
      </p:ext>
    </p:extLst>
  </p:cSld>
  <p:clrMapOvr>
    <a:masterClrMapping/>
  </p:clrMapOvr>
</p:sld>
</file>

<file path=ppt/slides/slide1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894971"/>
      </p:ext>
    </p:extLst>
  </p:cSld>
  <p:clrMapOvr>
    <a:masterClrMapping/>
  </p:clrMapOvr>
</p:sld>
</file>

<file path=ppt/slides/slide1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924857"/>
      </p:ext>
    </p:extLst>
  </p:cSld>
  <p:clrMapOvr>
    <a:masterClrMapping/>
  </p:clrMapOvr>
</p:sld>
</file>

<file path=ppt/slides/slide1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5936413"/>
      </p:ext>
    </p:extLst>
  </p:cSld>
  <p:clrMapOvr>
    <a:masterClrMapping/>
  </p:clrMapOvr>
</p:sld>
</file>

<file path=ppt/slides/slide1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4949589"/>
      </p:ext>
    </p:extLst>
  </p:cSld>
  <p:clrMapOvr>
    <a:masterClrMapping/>
  </p:clrMapOvr>
</p:sld>
</file>

<file path=ppt/slides/slide1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025253"/>
      </p:ext>
    </p:extLst>
  </p:cSld>
  <p:clrMapOvr>
    <a:masterClrMapping/>
  </p:clrMapOvr>
</p:sld>
</file>

<file path=ppt/slides/slide1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0490370"/>
      </p:ext>
    </p:extLst>
  </p:cSld>
  <p:clrMapOvr>
    <a:masterClrMapping/>
  </p:clrMapOvr>
</p:sld>
</file>

<file path=ppt/slides/slide1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6621582"/>
      </p:ext>
    </p:extLst>
  </p:cSld>
  <p:clrMapOvr>
    <a:masterClrMapping/>
  </p:clrMapOvr>
</p:sld>
</file>

<file path=ppt/slides/slide1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5866889"/>
      </p:ext>
    </p:extLst>
  </p:cSld>
  <p:clrMapOvr>
    <a:masterClrMapping/>
  </p:clrMapOvr>
</p:sld>
</file>

<file path=ppt/slides/slide1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324195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538963"/>
      </p:ext>
    </p:extLst>
  </p:cSld>
  <p:clrMapOvr>
    <a:masterClrMapping/>
  </p:clrMapOvr>
</p:sld>
</file>

<file path=ppt/slides/slide1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777522"/>
      </p:ext>
    </p:extLst>
  </p:cSld>
  <p:clrMapOvr>
    <a:masterClrMapping/>
  </p:clrMapOvr>
</p:sld>
</file>

<file path=ppt/slides/slide1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907189"/>
      </p:ext>
    </p:extLst>
  </p:cSld>
  <p:clrMapOvr>
    <a:masterClrMapping/>
  </p:clrMapOvr>
</p:sld>
</file>

<file path=ppt/slides/slide1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2212684"/>
      </p:ext>
    </p:extLst>
  </p:cSld>
  <p:clrMapOvr>
    <a:masterClrMapping/>
  </p:clrMapOvr>
</p:sld>
</file>

<file path=ppt/slides/slide1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3768125"/>
      </p:ext>
    </p:extLst>
  </p:cSld>
  <p:clrMapOvr>
    <a:masterClrMapping/>
  </p:clrMapOvr>
</p:sld>
</file>

<file path=ppt/slides/slide1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7514276"/>
      </p:ext>
    </p:extLst>
  </p:cSld>
  <p:clrMapOvr>
    <a:masterClrMapping/>
  </p:clrMapOvr>
</p:sld>
</file>

<file path=ppt/slides/slide1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8450631"/>
      </p:ext>
    </p:extLst>
  </p:cSld>
  <p:clrMapOvr>
    <a:masterClrMapping/>
  </p:clrMapOvr>
</p:sld>
</file>

<file path=ppt/slides/slide1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745636"/>
      </p:ext>
    </p:extLst>
  </p:cSld>
  <p:clrMapOvr>
    <a:masterClrMapping/>
  </p:clrMapOvr>
</p:sld>
</file>

<file path=ppt/slides/slide1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9794730"/>
      </p:ext>
    </p:extLst>
  </p:cSld>
  <p:clrMapOvr>
    <a:masterClrMapping/>
  </p:clrMapOvr>
</p:sld>
</file>

<file path=ppt/slides/slide1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4137740"/>
      </p:ext>
    </p:extLst>
  </p:cSld>
  <p:clrMapOvr>
    <a:masterClrMapping/>
  </p:clrMapOvr>
</p:sld>
</file>

<file path=ppt/slides/slide1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666059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7852959"/>
      </p:ext>
    </p:extLst>
  </p:cSld>
  <p:clrMapOvr>
    <a:masterClrMapping/>
  </p:clrMapOvr>
</p:sld>
</file>

<file path=ppt/slides/slide1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9195030"/>
      </p:ext>
    </p:extLst>
  </p:cSld>
  <p:clrMapOvr>
    <a:masterClrMapping/>
  </p:clrMapOvr>
</p:sld>
</file>

<file path=ppt/slides/slide1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1640"/>
      </p:ext>
    </p:extLst>
  </p:cSld>
  <p:clrMapOvr>
    <a:masterClrMapping/>
  </p:clrMapOvr>
</p:sld>
</file>

<file path=ppt/slides/slide1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7651512"/>
      </p:ext>
    </p:extLst>
  </p:cSld>
  <p:clrMapOvr>
    <a:masterClrMapping/>
  </p:clrMapOvr>
</p:sld>
</file>

<file path=ppt/slides/slide1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7670542"/>
      </p:ext>
    </p:extLst>
  </p:cSld>
  <p:clrMapOvr>
    <a:masterClrMapping/>
  </p:clrMapOvr>
</p:sld>
</file>

<file path=ppt/slides/slide1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7872668"/>
      </p:ext>
    </p:extLst>
  </p:cSld>
  <p:clrMapOvr>
    <a:masterClrMapping/>
  </p:clrMapOvr>
</p:sld>
</file>

<file path=ppt/slides/slide1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7546901"/>
      </p:ext>
    </p:extLst>
  </p:cSld>
  <p:clrMapOvr>
    <a:masterClrMapping/>
  </p:clrMapOvr>
</p:sld>
</file>

<file path=ppt/slides/slide1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2640002"/>
      </p:ext>
    </p:extLst>
  </p:cSld>
  <p:clrMapOvr>
    <a:masterClrMapping/>
  </p:clrMapOvr>
</p:sld>
</file>

<file path=ppt/slides/slide1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8583253"/>
      </p:ext>
    </p:extLst>
  </p:cSld>
  <p:clrMapOvr>
    <a:masterClrMapping/>
  </p:clrMapOvr>
</p:sld>
</file>

<file path=ppt/slides/slide1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5155234"/>
      </p:ext>
    </p:extLst>
  </p:cSld>
  <p:clrMapOvr>
    <a:masterClrMapping/>
  </p:clrMapOvr>
</p:sld>
</file>

<file path=ppt/slides/slide1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18134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4565179"/>
      </p:ext>
    </p:extLst>
  </p:cSld>
  <p:clrMapOvr>
    <a:masterClrMapping/>
  </p:clrMapOvr>
</p:sld>
</file>

<file path=ppt/slides/slide1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5756576"/>
      </p:ext>
    </p:extLst>
  </p:cSld>
  <p:clrMapOvr>
    <a:masterClrMapping/>
  </p:clrMapOvr>
</p:sld>
</file>

<file path=ppt/slides/slide1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0990597"/>
      </p:ext>
    </p:extLst>
  </p:cSld>
  <p:clrMapOvr>
    <a:masterClrMapping/>
  </p:clrMapOvr>
</p:sld>
</file>

<file path=ppt/slides/slide1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8330573"/>
      </p:ext>
    </p:extLst>
  </p:cSld>
  <p:clrMapOvr>
    <a:masterClrMapping/>
  </p:clrMapOvr>
</p:sld>
</file>

<file path=ppt/slides/slide1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2820376"/>
      </p:ext>
    </p:extLst>
  </p:cSld>
  <p:clrMapOvr>
    <a:masterClrMapping/>
  </p:clrMapOvr>
</p:sld>
</file>

<file path=ppt/slides/slide1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7324554"/>
      </p:ext>
    </p:extLst>
  </p:cSld>
  <p:clrMapOvr>
    <a:masterClrMapping/>
  </p:clrMapOvr>
</p:sld>
</file>

<file path=ppt/slides/slide1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3962674"/>
      </p:ext>
    </p:extLst>
  </p:cSld>
  <p:clrMapOvr>
    <a:masterClrMapping/>
  </p:clrMapOvr>
</p:sld>
</file>

<file path=ppt/slides/slide1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8024620"/>
      </p:ext>
    </p:extLst>
  </p:cSld>
  <p:clrMapOvr>
    <a:masterClrMapping/>
  </p:clrMapOvr>
</p:sld>
</file>

<file path=ppt/slides/slide1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bda, unitless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165055"/>
      </p:ext>
    </p:extLst>
  </p:cSld>
  <p:clrMapOvr>
    <a:masterClrMapping/>
  </p:clrMapOvr>
</p:sld>
</file>

<file path=ppt/slides/slide1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643256"/>
      </p:ext>
    </p:extLst>
  </p:cSld>
  <p:clrMapOvr>
    <a:masterClrMapping/>
  </p:clrMapOvr>
</p:sld>
</file>

<file path=ppt/slides/slide1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649103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462596"/>
      </p:ext>
    </p:extLst>
  </p:cSld>
  <p:clrMapOvr>
    <a:masterClrMapping/>
  </p:clrMapOvr>
</p:sld>
</file>

<file path=ppt/slides/slide1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5514637"/>
      </p:ext>
    </p:extLst>
  </p:cSld>
  <p:clrMapOvr>
    <a:masterClrMapping/>
  </p:clrMapOvr>
</p:sld>
</file>

<file path=ppt/slides/slide1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4485668"/>
      </p:ext>
    </p:extLst>
  </p:cSld>
  <p:clrMapOvr>
    <a:masterClrMapping/>
  </p:clrMapOvr>
</p:sld>
</file>

<file path=ppt/slides/slide1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874155"/>
      </p:ext>
    </p:extLst>
  </p:cSld>
  <p:clrMapOvr>
    <a:masterClrMapping/>
  </p:clrMapOvr>
</p:sld>
</file>

<file path=ppt/slides/slide1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861007"/>
      </p:ext>
    </p:extLst>
  </p:cSld>
  <p:clrMapOvr>
    <a:masterClrMapping/>
  </p:clrMapOvr>
</p:sld>
</file>

<file path=ppt/slides/slide1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8689302"/>
      </p:ext>
    </p:extLst>
  </p:cSld>
  <p:clrMapOvr>
    <a:masterClrMapping/>
  </p:clrMapOvr>
</p:sld>
</file>

<file path=ppt/slides/slide1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2225435"/>
      </p:ext>
    </p:extLst>
  </p:cSld>
  <p:clrMapOvr>
    <a:masterClrMapping/>
  </p:clrMapOvr>
</p:sld>
</file>

<file path=ppt/slides/slide1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221618"/>
      </p:ext>
    </p:extLst>
  </p:cSld>
  <p:clrMapOvr>
    <a:masterClrMapping/>
  </p:clrMapOvr>
</p:sld>
</file>

<file path=ppt/slides/slide1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869446"/>
      </p:ext>
    </p:extLst>
  </p:cSld>
  <p:clrMapOvr>
    <a:masterClrMapping/>
  </p:clrMapOvr>
</p:sld>
</file>

<file path=ppt/slides/slide1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4227207"/>
      </p:ext>
    </p:extLst>
  </p:cSld>
  <p:clrMapOvr>
    <a:masterClrMapping/>
  </p:clrMapOvr>
</p:sld>
</file>

<file path=ppt/slides/slide1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39868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9568047"/>
      </p:ext>
    </p:extLst>
  </p:cSld>
  <p:clrMapOvr>
    <a:masterClrMapping/>
  </p:clrMapOvr>
</p:sld>
</file>

<file path=ppt/slides/slide1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3915143"/>
      </p:ext>
    </p:extLst>
  </p:cSld>
  <p:clrMapOvr>
    <a:masterClrMapping/>
  </p:clrMapOvr>
</p:sld>
</file>

<file path=ppt/slides/slide1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9984036"/>
      </p:ext>
    </p:extLst>
  </p:cSld>
  <p:clrMapOvr>
    <a:masterClrMapping/>
  </p:clrMapOvr>
</p:sld>
</file>

<file path=ppt/slides/slide1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468680"/>
      </p:ext>
    </p:extLst>
  </p:cSld>
  <p:clrMapOvr>
    <a:masterClrMapping/>
  </p:clrMapOvr>
</p:sld>
</file>

<file path=ppt/slides/slide1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1896059"/>
      </p:ext>
    </p:extLst>
  </p:cSld>
  <p:clrMapOvr>
    <a:masterClrMapping/>
  </p:clrMapOvr>
</p:sld>
</file>

<file path=ppt/slides/slide1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6256752"/>
      </p:ext>
    </p:extLst>
  </p:cSld>
  <p:clrMapOvr>
    <a:masterClrMapping/>
  </p:clrMapOvr>
</p:sld>
</file>

<file path=ppt/slides/slide1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9797605"/>
      </p:ext>
    </p:extLst>
  </p:cSld>
  <p:clrMapOvr>
    <a:masterClrMapping/>
  </p:clrMapOvr>
</p:sld>
</file>

<file path=ppt/slides/slide1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8929753"/>
      </p:ext>
    </p:extLst>
  </p:cSld>
  <p:clrMapOvr>
    <a:masterClrMapping/>
  </p:clrMapOvr>
</p:sld>
</file>

<file path=ppt/slides/slide1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7321858"/>
      </p:ext>
    </p:extLst>
  </p:cSld>
  <p:clrMapOvr>
    <a:masterClrMapping/>
  </p:clrMapOvr>
</p:sld>
</file>

<file path=ppt/slides/slide1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725265"/>
      </p:ext>
    </p:extLst>
  </p:cSld>
  <p:clrMapOvr>
    <a:masterClrMapping/>
  </p:clrMapOvr>
</p:sld>
</file>

<file path=ppt/slides/slide1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3417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WM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306969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981149"/>
      </p:ext>
    </p:extLst>
  </p:cSld>
  <p:clrMapOvr>
    <a:masterClrMapping/>
  </p:clrMapOvr>
</p:sld>
</file>

<file path=ppt/slides/slide1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8082619"/>
      </p:ext>
    </p:extLst>
  </p:cSld>
  <p:clrMapOvr>
    <a:masterClrMapping/>
  </p:clrMapOvr>
</p:sld>
</file>

<file path=ppt/slides/slide1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974221"/>
      </p:ext>
    </p:extLst>
  </p:cSld>
  <p:clrMapOvr>
    <a:masterClrMapping/>
  </p:clrMapOvr>
</p:sld>
</file>

<file path=ppt/slides/slide1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4209323"/>
      </p:ext>
    </p:extLst>
  </p:cSld>
  <p:clrMapOvr>
    <a:masterClrMapping/>
  </p:clrMapOvr>
</p:sld>
</file>

<file path=ppt/slides/slide1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1481141"/>
      </p:ext>
    </p:extLst>
  </p:cSld>
  <p:clrMapOvr>
    <a:masterClrMapping/>
  </p:clrMapOvr>
</p:sld>
</file>

<file path=ppt/slides/slide1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1644301"/>
      </p:ext>
    </p:extLst>
  </p:cSld>
  <p:clrMapOvr>
    <a:masterClrMapping/>
  </p:clrMapOvr>
</p:sld>
</file>

<file path=ppt/slides/slide1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3346423"/>
      </p:ext>
    </p:extLst>
  </p:cSld>
  <p:clrMapOvr>
    <a:masterClrMapping/>
  </p:clrMapOvr>
</p:sld>
</file>

<file path=ppt/slides/slide1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67306"/>
      </p:ext>
    </p:extLst>
  </p:cSld>
  <p:clrMapOvr>
    <a:masterClrMapping/>
  </p:clrMapOvr>
</p:sld>
</file>

<file path=ppt/slides/slide1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493900"/>
      </p:ext>
    </p:extLst>
  </p:cSld>
  <p:clrMapOvr>
    <a:masterClrMapping/>
  </p:clrMapOvr>
</p:sld>
</file>

<file path=ppt/slides/slide1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8408338"/>
      </p:ext>
    </p:extLst>
  </p:cSld>
  <p:clrMapOvr>
    <a:masterClrMapping/>
  </p:clrMapOvr>
</p:sld>
</file>

<file path=ppt/slides/slide1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08672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8909049"/>
      </p:ext>
    </p:extLst>
  </p:cSld>
  <p:clrMapOvr>
    <a:masterClrMapping/>
  </p:clrMapOvr>
</p:sld>
</file>

<file path=ppt/slides/slide1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403353"/>
      </p:ext>
    </p:extLst>
  </p:cSld>
  <p:clrMapOvr>
    <a:masterClrMapping/>
  </p:clrMapOvr>
</p:sld>
</file>

<file path=ppt/slides/slide1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6982824"/>
      </p:ext>
    </p:extLst>
  </p:cSld>
  <p:clrMapOvr>
    <a:masterClrMapping/>
  </p:clrMapOvr>
</p:sld>
</file>

<file path=ppt/slides/slide1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8869521"/>
      </p:ext>
    </p:extLst>
  </p:cSld>
  <p:clrMapOvr>
    <a:masterClrMapping/>
  </p:clrMapOvr>
</p:sld>
</file>

<file path=ppt/slides/slide1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0659530"/>
      </p:ext>
    </p:extLst>
  </p:cSld>
  <p:clrMapOvr>
    <a:masterClrMapping/>
  </p:clrMapOvr>
</p:sld>
</file>

<file path=ppt/slides/slide1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821625"/>
      </p:ext>
    </p:extLst>
  </p:cSld>
  <p:clrMapOvr>
    <a:masterClrMapping/>
  </p:clrMapOvr>
</p:sld>
</file>

<file path=ppt/slides/slide1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3747790"/>
      </p:ext>
    </p:extLst>
  </p:cSld>
  <p:clrMapOvr>
    <a:masterClrMapping/>
  </p:clrMapOvr>
</p:sld>
</file>

<file path=ppt/slides/slide1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ifold Absolute Pressure (MAP), kPaA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1592067"/>
      </p:ext>
    </p:extLst>
  </p:cSld>
  <p:clrMapOvr>
    <a:masterClrMapping/>
  </p:clrMapOvr>
</p:sld>
</file>

<file path=ppt/slides/slide1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420536"/>
      </p:ext>
    </p:extLst>
  </p:cSld>
  <p:clrMapOvr>
    <a:masterClrMapping/>
  </p:clrMapOvr>
</p:sld>
</file>

<file path=ppt/slides/slide1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4613904"/>
      </p:ext>
    </p:extLst>
  </p:cSld>
  <p:clrMapOvr>
    <a:masterClrMapping/>
  </p:clrMapOvr>
</p:sld>
</file>

<file path=ppt/slides/slide1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92736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204455"/>
      </p:ext>
    </p:extLst>
  </p:cSld>
  <p:clrMapOvr>
    <a:masterClrMapping/>
  </p:clrMapOvr>
</p:sld>
</file>

<file path=ppt/slides/slide1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2409695"/>
      </p:ext>
    </p:extLst>
  </p:cSld>
  <p:clrMapOvr>
    <a:masterClrMapping/>
  </p:clrMapOvr>
</p:sld>
</file>

<file path=ppt/slides/slide1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455359"/>
      </p:ext>
    </p:extLst>
  </p:cSld>
  <p:clrMapOvr>
    <a:masterClrMapping/>
  </p:clrMapOvr>
</p:sld>
</file>

<file path=ppt/slides/slide1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4824087"/>
      </p:ext>
    </p:extLst>
  </p:cSld>
  <p:clrMapOvr>
    <a:masterClrMapping/>
  </p:clrMapOvr>
</p:sld>
</file>

<file path=ppt/slides/slide1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6597519"/>
      </p:ext>
    </p:extLst>
  </p:cSld>
  <p:clrMapOvr>
    <a:masterClrMapping/>
  </p:clrMapOvr>
</p:sld>
</file>

<file path=ppt/slides/slide1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267292"/>
      </p:ext>
    </p:extLst>
  </p:cSld>
  <p:clrMapOvr>
    <a:masterClrMapping/>
  </p:clrMapOvr>
</p:sld>
</file>

<file path=ppt/slides/slide1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20954"/>
      </p:ext>
    </p:extLst>
  </p:cSld>
  <p:clrMapOvr>
    <a:masterClrMapping/>
  </p:clrMapOvr>
</p:sld>
</file>

<file path=ppt/slides/slide1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586049"/>
      </p:ext>
    </p:extLst>
  </p:cSld>
  <p:clrMapOvr>
    <a:masterClrMapping/>
  </p:clrMapOvr>
</p:sld>
</file>

<file path=ppt/slides/slide1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640859"/>
      </p:ext>
    </p:extLst>
  </p:cSld>
  <p:clrMapOvr>
    <a:masterClrMapping/>
  </p:clrMapOvr>
</p:sld>
</file>

<file path=ppt/slides/slide1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1270183"/>
      </p:ext>
    </p:extLst>
  </p:cSld>
  <p:clrMapOvr>
    <a:masterClrMapping/>
  </p:clrMapOvr>
</p:sld>
</file>

<file path=ppt/slides/slide1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181437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7580570"/>
      </p:ext>
    </p:extLst>
  </p:cSld>
  <p:clrMapOvr>
    <a:masterClrMapping/>
  </p:clrMapOvr>
</p:sld>
</file>

<file path=ppt/slides/slide1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1410823"/>
      </p:ext>
    </p:extLst>
  </p:cSld>
  <p:clrMapOvr>
    <a:masterClrMapping/>
  </p:clrMapOvr>
</p:sld>
</file>

<file path=ppt/slides/slide1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745736"/>
      </p:ext>
    </p:extLst>
  </p:cSld>
  <p:clrMapOvr>
    <a:masterClrMapping/>
  </p:clrMapOvr>
</p:sld>
</file>

<file path=ppt/slides/slide1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4319645"/>
      </p:ext>
    </p:extLst>
  </p:cSld>
  <p:clrMapOvr>
    <a:masterClrMapping/>
  </p:clrMapOvr>
</p:sld>
</file>

<file path=ppt/slides/slide1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7113025"/>
      </p:ext>
    </p:extLst>
  </p:cSld>
  <p:clrMapOvr>
    <a:masterClrMapping/>
  </p:clrMapOvr>
</p:sld>
</file>

<file path=ppt/slides/slide1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6317333"/>
      </p:ext>
    </p:extLst>
  </p:cSld>
  <p:clrMapOvr>
    <a:masterClrMapping/>
  </p:clrMapOvr>
</p:sld>
</file>

<file path=ppt/slides/slide1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670340"/>
      </p:ext>
    </p:extLst>
  </p:cSld>
  <p:clrMapOvr>
    <a:masterClrMapping/>
  </p:clrMapOvr>
</p:sld>
</file>

<file path=ppt/slides/slide1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484646"/>
      </p:ext>
    </p:extLst>
  </p:cSld>
  <p:clrMapOvr>
    <a:masterClrMapping/>
  </p:clrMapOvr>
</p:sld>
</file>

<file path=ppt/slides/slide1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329628"/>
      </p:ext>
    </p:extLst>
  </p:cSld>
  <p:clrMapOvr>
    <a:masterClrMapping/>
  </p:clrMapOvr>
</p:sld>
</file>

<file path=ppt/slides/slide1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3833458"/>
      </p:ext>
    </p:extLst>
  </p:cSld>
  <p:clrMapOvr>
    <a:masterClrMapping/>
  </p:clrMapOvr>
</p:sld>
</file>

<file path=ppt/slides/slide1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95404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360312"/>
      </p:ext>
    </p:extLst>
  </p:cSld>
  <p:clrMapOvr>
    <a:masterClrMapping/>
  </p:clrMapOvr>
</p:sld>
</file>

<file path=ppt/slides/slide1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5626820"/>
      </p:ext>
    </p:extLst>
  </p:cSld>
  <p:clrMapOvr>
    <a:masterClrMapping/>
  </p:clrMapOvr>
</p:sld>
</file>

<file path=ppt/slides/slide1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4617509"/>
      </p:ext>
    </p:extLst>
  </p:cSld>
  <p:clrMapOvr>
    <a:masterClrMapping/>
  </p:clrMapOvr>
</p:sld>
</file>

<file path=ppt/slides/slide1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4637412"/>
      </p:ext>
    </p:extLst>
  </p:cSld>
  <p:clrMapOvr>
    <a:masterClrMapping/>
  </p:clrMapOvr>
</p:sld>
</file>

<file path=ppt/slides/slide1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7103025"/>
      </p:ext>
    </p:extLst>
  </p:cSld>
  <p:clrMapOvr>
    <a:masterClrMapping/>
  </p:clrMapOvr>
</p:sld>
</file>

<file path=ppt/slides/slide1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208688"/>
      </p:ext>
    </p:extLst>
  </p:cSld>
  <p:clrMapOvr>
    <a:masterClrMapping/>
  </p:clrMapOvr>
</p:sld>
</file>

<file path=ppt/slides/slide1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3938283"/>
      </p:ext>
    </p:extLst>
  </p:cSld>
  <p:clrMapOvr>
    <a:masterClrMapping/>
  </p:clrMapOvr>
</p:sld>
</file>

<file path=ppt/slides/slide1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3570947"/>
      </p:ext>
    </p:extLst>
  </p:cSld>
  <p:clrMapOvr>
    <a:masterClrMapping/>
  </p:clrMapOvr>
</p:sld>
</file>

<file path=ppt/slides/slide1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177459"/>
      </p:ext>
    </p:extLst>
  </p:cSld>
  <p:clrMapOvr>
    <a:masterClrMapping/>
  </p:clrMapOvr>
</p:sld>
</file>

<file path=ppt/slides/slide1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4198556"/>
      </p:ext>
    </p:extLst>
  </p:cSld>
  <p:clrMapOvr>
    <a:masterClrMapping/>
  </p:clrMapOvr>
</p:sld>
</file>

<file path=ppt/slides/slide1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227514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873204"/>
      </p:ext>
    </p:extLst>
  </p:cSld>
  <p:clrMapOvr>
    <a:masterClrMapping/>
  </p:clrMapOvr>
</p:sld>
</file>

<file path=ppt/slides/slide1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4868343"/>
      </p:ext>
    </p:extLst>
  </p:cSld>
  <p:clrMapOvr>
    <a:masterClrMapping/>
  </p:clrMapOvr>
</p:sld>
</file>

<file path=ppt/slides/slide1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3764553"/>
      </p:ext>
    </p:extLst>
  </p:cSld>
  <p:clrMapOvr>
    <a:masterClrMapping/>
  </p:clrMapOvr>
</p:sld>
</file>

<file path=ppt/slides/slide1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259944"/>
      </p:ext>
    </p:extLst>
  </p:cSld>
  <p:clrMapOvr>
    <a:masterClrMapping/>
  </p:clrMapOvr>
</p:sld>
</file>

<file path=ppt/slides/slide1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8118426"/>
      </p:ext>
    </p:extLst>
  </p:cSld>
  <p:clrMapOvr>
    <a:masterClrMapping/>
  </p:clrMapOvr>
</p:sld>
</file>

<file path=ppt/slides/slide1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3300893"/>
      </p:ext>
    </p:extLst>
  </p:cSld>
  <p:clrMapOvr>
    <a:masterClrMapping/>
  </p:clrMapOvr>
</p:sld>
</file>

<file path=ppt/slides/slide1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Pressure, kPaG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0314927"/>
      </p:ext>
    </p:extLst>
  </p:cSld>
  <p:clrMapOvr>
    <a:masterClrMapping/>
  </p:clrMapOvr>
</p:sld>
</file>

<file path=ppt/slides/slide1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4245431"/>
      </p:ext>
    </p:extLst>
  </p:cSld>
  <p:clrMapOvr>
    <a:masterClrMapping/>
  </p:clrMapOvr>
</p:sld>
</file>

<file path=ppt/slides/slide1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129600"/>
      </p:ext>
    </p:extLst>
  </p:cSld>
  <p:clrMapOvr>
    <a:masterClrMapping/>
  </p:clrMapOvr>
</p:sld>
</file>

<file path=ppt/slides/slide1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3601633"/>
      </p:ext>
    </p:extLst>
  </p:cSld>
  <p:clrMapOvr>
    <a:masterClrMapping/>
  </p:clrMapOvr>
</p:sld>
</file>

<file path=ppt/slides/slide1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37588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8487791"/>
      </p:ext>
    </p:extLst>
  </p:cSld>
  <p:clrMapOvr>
    <a:masterClrMapping/>
  </p:clrMapOvr>
</p:sld>
</file>

<file path=ppt/slides/slide1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805186"/>
      </p:ext>
    </p:extLst>
  </p:cSld>
  <p:clrMapOvr>
    <a:masterClrMapping/>
  </p:clrMapOvr>
</p:sld>
</file>

<file path=ppt/slides/slide1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2196130"/>
      </p:ext>
    </p:extLst>
  </p:cSld>
  <p:clrMapOvr>
    <a:masterClrMapping/>
  </p:clrMapOvr>
</p:sld>
</file>

<file path=ppt/slides/slide1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2179296"/>
      </p:ext>
    </p:extLst>
  </p:cSld>
  <p:clrMapOvr>
    <a:masterClrMapping/>
  </p:clrMapOvr>
</p:sld>
</file>

<file path=ppt/slides/slide1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859695"/>
      </p:ext>
    </p:extLst>
  </p:cSld>
  <p:clrMapOvr>
    <a:masterClrMapping/>
  </p:clrMapOvr>
</p:sld>
</file>

<file path=ppt/slides/slide1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4887481"/>
      </p:ext>
    </p:extLst>
  </p:cSld>
  <p:clrMapOvr>
    <a:masterClrMapping/>
  </p:clrMapOvr>
</p:sld>
</file>

<file path=ppt/slides/slide1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7277062"/>
      </p:ext>
    </p:extLst>
  </p:cSld>
  <p:clrMapOvr>
    <a:masterClrMapping/>
  </p:clrMapOvr>
</p:sld>
</file>

<file path=ppt/slides/slide1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9368702"/>
      </p:ext>
    </p:extLst>
  </p:cSld>
  <p:clrMapOvr>
    <a:masterClrMapping/>
  </p:clrMapOvr>
</p:sld>
</file>

<file path=ppt/slides/slide1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1479385"/>
      </p:ext>
    </p:extLst>
  </p:cSld>
  <p:clrMapOvr>
    <a:masterClrMapping/>
  </p:clrMapOvr>
</p:sld>
</file>

<file path=ppt/slides/slide1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871785"/>
      </p:ext>
    </p:extLst>
  </p:cSld>
  <p:clrMapOvr>
    <a:masterClrMapping/>
  </p:clrMapOvr>
</p:sld>
</file>

<file path=ppt/slides/slide1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207035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4340936"/>
      </p:ext>
    </p:extLst>
  </p:cSld>
  <p:clrMapOvr>
    <a:masterClrMapping/>
  </p:clrMapOvr>
</p:sld>
</file>

<file path=ppt/slides/slide1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631644"/>
      </p:ext>
    </p:extLst>
  </p:cSld>
  <p:clrMapOvr>
    <a:masterClrMapping/>
  </p:clrMapOvr>
</p:sld>
</file>

<file path=ppt/slides/slide1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2332337"/>
      </p:ext>
    </p:extLst>
  </p:cSld>
  <p:clrMapOvr>
    <a:masterClrMapping/>
  </p:clrMapOvr>
</p:sld>
</file>

<file path=ppt/slides/slide1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291951"/>
      </p:ext>
    </p:extLst>
  </p:cSld>
  <p:clrMapOvr>
    <a:masterClrMapping/>
  </p:clrMapOvr>
</p:sld>
</file>

<file path=ppt/slides/slide1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2116677"/>
      </p:ext>
    </p:extLst>
  </p:cSld>
  <p:clrMapOvr>
    <a:masterClrMapping/>
  </p:clrMapOvr>
</p:sld>
</file>

<file path=ppt/slides/slide1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6708854"/>
      </p:ext>
    </p:extLst>
  </p:cSld>
  <p:clrMapOvr>
    <a:masterClrMapping/>
  </p:clrMapOvr>
</p:sld>
</file>

<file path=ppt/slides/slide1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0331818"/>
      </p:ext>
    </p:extLst>
  </p:cSld>
  <p:clrMapOvr>
    <a:masterClrMapping/>
  </p:clrMapOvr>
</p:sld>
</file>

<file path=ppt/slides/slide1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4248974"/>
      </p:ext>
    </p:extLst>
  </p:cSld>
  <p:clrMapOvr>
    <a:masterClrMapping/>
  </p:clrMapOvr>
</p:sld>
</file>

<file path=ppt/slides/slide1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7068032"/>
      </p:ext>
    </p:extLst>
  </p:cSld>
  <p:clrMapOvr>
    <a:masterClrMapping/>
  </p:clrMapOvr>
</p:sld>
</file>

<file path=ppt/slides/slide1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637148"/>
      </p:ext>
    </p:extLst>
  </p:cSld>
  <p:clrMapOvr>
    <a:masterClrMapping/>
  </p:clrMapOvr>
</p:sld>
</file>

<file path=ppt/slides/slide1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09101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0948774"/>
      </p:ext>
    </p:extLst>
  </p:cSld>
  <p:clrMapOvr>
    <a:masterClrMapping/>
  </p:clrMapOvr>
</p:sld>
</file>

<file path=ppt/slides/slide1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212108"/>
      </p:ext>
    </p:extLst>
  </p:cSld>
  <p:clrMapOvr>
    <a:masterClrMapping/>
  </p:clrMapOvr>
</p:sld>
</file>

<file path=ppt/slides/slide1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6273970"/>
      </p:ext>
    </p:extLst>
  </p:cSld>
  <p:clrMapOvr>
    <a:masterClrMapping/>
  </p:clrMapOvr>
</p:sld>
</file>

<file path=ppt/slides/slide1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6733784"/>
      </p:ext>
    </p:extLst>
  </p:cSld>
  <p:clrMapOvr>
    <a:masterClrMapping/>
  </p:clrMapOvr>
</p:sld>
</file>

<file path=ppt/slides/slide1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378122"/>
      </p:ext>
    </p:extLst>
  </p:cSld>
  <p:clrMapOvr>
    <a:masterClrMapping/>
  </p:clrMapOvr>
</p:sld>
</file>

<file path=ppt/slides/slide1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669864"/>
      </p:ext>
    </p:extLst>
  </p:cSld>
  <p:clrMapOvr>
    <a:masterClrMapping/>
  </p:clrMapOvr>
</p:sld>
</file>

<file path=ppt/slides/slide1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9377467"/>
      </p:ext>
    </p:extLst>
  </p:cSld>
  <p:clrMapOvr>
    <a:masterClrMapping/>
  </p:clrMapOvr>
</p:sld>
</file>

<file path=ppt/slides/slide1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355694"/>
      </p:ext>
    </p:extLst>
  </p:cSld>
  <p:clrMapOvr>
    <a:masterClrMapping/>
  </p:clrMapOvr>
</p:sld>
</file>

<file path=ppt/slides/slide1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4131759"/>
      </p:ext>
    </p:extLst>
  </p:cSld>
  <p:clrMapOvr>
    <a:masterClrMapping/>
  </p:clrMapOvr>
</p:sld>
</file>

<file path=ppt/slides/slide1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4943962"/>
      </p:ext>
    </p:extLst>
  </p:cSld>
  <p:clrMapOvr>
    <a:masterClrMapping/>
  </p:clrMapOvr>
</p:sld>
</file>

<file path=ppt/slides/slide1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338743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6367004"/>
      </p:ext>
    </p:extLst>
  </p:cSld>
  <p:clrMapOvr>
    <a:masterClrMapping/>
  </p:clrMapOvr>
</p:sld>
</file>

<file path=ppt/slides/slide1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7708504"/>
      </p:ext>
    </p:extLst>
  </p:cSld>
  <p:clrMapOvr>
    <a:masterClrMapping/>
  </p:clrMapOvr>
</p:sld>
</file>

<file path=ppt/slides/slide1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5303903"/>
      </p:ext>
    </p:extLst>
  </p:cSld>
  <p:clrMapOvr>
    <a:masterClrMapping/>
  </p:clrMapOvr>
</p:sld>
</file>

<file path=ppt/slides/slide1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4797049"/>
      </p:ext>
    </p:extLst>
  </p:cSld>
  <p:clrMapOvr>
    <a:masterClrMapping/>
  </p:clrMapOvr>
</p:sld>
</file>

<file path=ppt/slides/slide1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8689687"/>
      </p:ext>
    </p:extLst>
  </p:cSld>
  <p:clrMapOvr>
    <a:masterClrMapping/>
  </p:clrMapOvr>
</p:sld>
</file>

<file path=ppt/slides/slide1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Gallery Temp, deg C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1979004"/>
      </p:ext>
    </p:extLst>
  </p:cSld>
  <p:clrMapOvr>
    <a:masterClrMapping/>
  </p:clrMapOvr>
</p:sld>
</file>

<file path=ppt/slides/slide1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0128917"/>
      </p:ext>
    </p:extLst>
  </p:cSld>
  <p:clrMapOvr>
    <a:masterClrMapping/>
  </p:clrMapOvr>
</p:sld>
</file>

<file path=ppt/slides/slide1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3989854"/>
      </p:ext>
    </p:extLst>
  </p:cSld>
  <p:clrMapOvr>
    <a:masterClrMapping/>
  </p:clrMapOvr>
</p:sld>
</file>

<file path=ppt/slides/slide1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2547145"/>
      </p:ext>
    </p:extLst>
  </p:cSld>
  <p:clrMapOvr>
    <a:masterClrMapping/>
  </p:clrMapOvr>
</p:sld>
</file>

<file path=ppt/slides/slide1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7222979"/>
      </p:ext>
    </p:extLst>
  </p:cSld>
  <p:clrMapOvr>
    <a:masterClrMapping/>
  </p:clrMapOvr>
</p:sld>
</file>

<file path=ppt/slides/slide1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71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WM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1340269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21456"/>
      </p:ext>
    </p:extLst>
  </p:cSld>
  <p:clrMapOvr>
    <a:masterClrMapping/>
  </p:clrMapOvr>
</p:sld>
</file>

<file path=ppt/slides/slide1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9868453"/>
      </p:ext>
    </p:extLst>
  </p:cSld>
  <p:clrMapOvr>
    <a:masterClrMapping/>
  </p:clrMapOvr>
</p:sld>
</file>

<file path=ppt/slides/slide1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1242879"/>
      </p:ext>
    </p:extLst>
  </p:cSld>
  <p:clrMapOvr>
    <a:masterClrMapping/>
  </p:clrMapOvr>
</p:sld>
</file>

<file path=ppt/slides/slide1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179520"/>
      </p:ext>
    </p:extLst>
  </p:cSld>
  <p:clrMapOvr>
    <a:masterClrMapping/>
  </p:clrMapOvr>
</p:sld>
</file>

<file path=ppt/slides/slide1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635534"/>
      </p:ext>
    </p:extLst>
  </p:cSld>
  <p:clrMapOvr>
    <a:masterClrMapping/>
  </p:clrMapOvr>
</p:sld>
</file>

<file path=ppt/slides/slide1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0053892"/>
      </p:ext>
    </p:extLst>
  </p:cSld>
  <p:clrMapOvr>
    <a:masterClrMapping/>
  </p:clrMapOvr>
</p:sld>
</file>

<file path=ppt/slides/slide1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3996664"/>
      </p:ext>
    </p:extLst>
  </p:cSld>
  <p:clrMapOvr>
    <a:masterClrMapping/>
  </p:clrMapOvr>
</p:sld>
</file>

<file path=ppt/slides/slide1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22133"/>
      </p:ext>
    </p:extLst>
  </p:cSld>
  <p:clrMapOvr>
    <a:masterClrMapping/>
  </p:clrMapOvr>
</p:sld>
</file>

<file path=ppt/slides/slide1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743481"/>
      </p:ext>
    </p:extLst>
  </p:cSld>
  <p:clrMapOvr>
    <a:masterClrMapping/>
  </p:clrMapOvr>
</p:sld>
</file>

<file path=ppt/slides/slide1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3336855"/>
      </p:ext>
    </p:extLst>
  </p:cSld>
  <p:clrMapOvr>
    <a:masterClrMapping/>
  </p:clrMapOvr>
</p:sld>
</file>

<file path=ppt/slides/slide1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740247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2345626"/>
      </p:ext>
    </p:extLst>
  </p:cSld>
  <p:clrMapOvr>
    <a:masterClrMapping/>
  </p:clrMapOvr>
</p:sld>
</file>

<file path=ppt/slides/slide1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6049300"/>
      </p:ext>
    </p:extLst>
  </p:cSld>
  <p:clrMapOvr>
    <a:masterClrMapping/>
  </p:clrMapOvr>
</p:sld>
</file>

<file path=ppt/slides/slide1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54675"/>
      </p:ext>
    </p:extLst>
  </p:cSld>
  <p:clrMapOvr>
    <a:masterClrMapping/>
  </p:clrMapOvr>
</p:sld>
</file>

<file path=ppt/slides/slide1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1841443"/>
      </p:ext>
    </p:extLst>
  </p:cSld>
  <p:clrMapOvr>
    <a:masterClrMapping/>
  </p:clrMapOvr>
</p:sld>
</file>

<file path=ppt/slides/slide1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6368624"/>
      </p:ext>
    </p:extLst>
  </p:cSld>
  <p:clrMapOvr>
    <a:masterClrMapping/>
  </p:clrMapOvr>
</p:sld>
</file>

<file path=ppt/slides/slide1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6424981"/>
      </p:ext>
    </p:extLst>
  </p:cSld>
  <p:clrMapOvr>
    <a:masterClrMapping/>
  </p:clrMapOvr>
</p:sld>
</file>

<file path=ppt/slides/slide1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0754911"/>
      </p:ext>
    </p:extLst>
  </p:cSld>
  <p:clrMapOvr>
    <a:masterClrMapping/>
  </p:clrMapOvr>
</p:sld>
</file>

<file path=ppt/slides/slide1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657828"/>
      </p:ext>
    </p:extLst>
  </p:cSld>
  <p:clrMapOvr>
    <a:masterClrMapping/>
  </p:clrMapOvr>
</p:sld>
</file>

<file path=ppt/slides/slide1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9205305"/>
      </p:ext>
    </p:extLst>
  </p:cSld>
  <p:clrMapOvr>
    <a:masterClrMapping/>
  </p:clrMapOvr>
</p:sld>
</file>

<file path=ppt/slides/slide1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9691390"/>
      </p:ext>
    </p:extLst>
  </p:cSld>
  <p:clrMapOvr>
    <a:masterClrMapping/>
  </p:clrMapOvr>
</p:sld>
</file>

<file path=ppt/slides/slide1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0658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74631"/>
      </p:ext>
    </p:extLst>
  </p:cSld>
  <p:clrMapOvr>
    <a:masterClrMapping/>
  </p:clrMapOvr>
</p:sld>
</file>

<file path=ppt/slides/slide1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3262777"/>
      </p:ext>
    </p:extLst>
  </p:cSld>
  <p:clrMapOvr>
    <a:masterClrMapping/>
  </p:clrMapOvr>
</p:sld>
</file>

<file path=ppt/slides/slide1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8583884"/>
      </p:ext>
    </p:extLst>
  </p:cSld>
  <p:clrMapOvr>
    <a:masterClrMapping/>
  </p:clrMapOvr>
</p:sld>
</file>

<file path=ppt/slides/slide1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608309"/>
      </p:ext>
    </p:extLst>
  </p:cSld>
  <p:clrMapOvr>
    <a:masterClrMapping/>
  </p:clrMapOvr>
</p:sld>
</file>

<file path=ppt/slides/slide1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0285917"/>
      </p:ext>
    </p:extLst>
  </p:cSld>
  <p:clrMapOvr>
    <a:masterClrMapping/>
  </p:clrMapOvr>
</p:sld>
</file>

<file path=ppt/slides/slide1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0078490"/>
      </p:ext>
    </p:extLst>
  </p:cSld>
  <p:clrMapOvr>
    <a:masterClrMapping/>
  </p:clrMapOvr>
</p:sld>
</file>

<file path=ppt/slides/slide1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0152628"/>
      </p:ext>
    </p:extLst>
  </p:cSld>
  <p:clrMapOvr>
    <a:masterClrMapping/>
  </p:clrMapOvr>
</p:sld>
</file>

<file path=ppt/slides/slide1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0120612"/>
      </p:ext>
    </p:extLst>
  </p:cSld>
  <p:clrMapOvr>
    <a:masterClrMapping/>
  </p:clrMapOvr>
</p:sld>
</file>

<file path=ppt/slides/slide1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3651040"/>
      </p:ext>
    </p:extLst>
  </p:cSld>
  <p:clrMapOvr>
    <a:masterClrMapping/>
  </p:clrMapOvr>
</p:sld>
</file>

<file path=ppt/slides/slide1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0758460"/>
      </p:ext>
    </p:extLst>
  </p:cSld>
  <p:clrMapOvr>
    <a:masterClrMapping/>
  </p:clrMapOvr>
</p:sld>
</file>

<file path=ppt/slides/slide1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34237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celerator Pedal Position, %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5225216"/>
      </p:ext>
    </p:extLst>
  </p:cSld>
  <p:clrMapOvr>
    <a:masterClrMapping/>
  </p:clrMapOvr>
</p:sld>
</file>

<file path=ppt/slides/slide1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2158538"/>
      </p:ext>
    </p:extLst>
  </p:cSld>
  <p:clrMapOvr>
    <a:masterClrMapping/>
  </p:clrMapOvr>
</p:sld>
</file>

<file path=ppt/slides/slide1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3546486"/>
      </p:ext>
    </p:extLst>
  </p:cSld>
  <p:clrMapOvr>
    <a:masterClrMapping/>
  </p:clrMapOvr>
</p:sld>
</file>

<file path=ppt/slides/slide1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0428735"/>
      </p:ext>
    </p:extLst>
  </p:cSld>
  <p:clrMapOvr>
    <a:masterClrMapping/>
  </p:clrMapOvr>
</p:sld>
</file>

<file path=ppt/slides/slide1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Head Pressure, kPaG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2570460"/>
      </p:ext>
    </p:extLst>
  </p:cSld>
  <p:clrMapOvr>
    <a:masterClrMapping/>
  </p:clrMapOvr>
</p:sld>
</file>

<file path=ppt/slides/slide1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454130"/>
      </p:ext>
    </p:extLst>
  </p:cSld>
  <p:clrMapOvr>
    <a:masterClrMapping/>
  </p:clrMapOvr>
</p:sld>
</file>

<file path=ppt/slides/slide1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177487"/>
      </p:ext>
    </p:extLst>
  </p:cSld>
  <p:clrMapOvr>
    <a:masterClrMapping/>
  </p:clrMapOvr>
</p:sld>
</file>

<file path=ppt/slides/slide1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3456136"/>
      </p:ext>
    </p:extLst>
  </p:cSld>
  <p:clrMapOvr>
    <a:masterClrMapping/>
  </p:clrMapOvr>
</p:sld>
</file>

<file path=ppt/slides/slide1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7753673"/>
      </p:ext>
    </p:extLst>
  </p:cSld>
  <p:clrMapOvr>
    <a:masterClrMapping/>
  </p:clrMapOvr>
</p:sld>
</file>

<file path=ppt/slides/slide1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202238"/>
      </p:ext>
    </p:extLst>
  </p:cSld>
  <p:clrMapOvr>
    <a:masterClrMapping/>
  </p:clrMapOvr>
</p:sld>
</file>

<file path=ppt/slides/slide1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603609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693835"/>
      </p:ext>
    </p:extLst>
  </p:cSld>
  <p:clrMapOvr>
    <a:masterClrMapping/>
  </p:clrMapOvr>
</p:sld>
</file>

<file path=ppt/slides/slide1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1790517"/>
      </p:ext>
    </p:extLst>
  </p:cSld>
  <p:clrMapOvr>
    <a:masterClrMapping/>
  </p:clrMapOvr>
</p:sld>
</file>

<file path=ppt/slides/slide1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5237292"/>
      </p:ext>
    </p:extLst>
  </p:cSld>
  <p:clrMapOvr>
    <a:masterClrMapping/>
  </p:clrMapOvr>
</p:sld>
</file>

<file path=ppt/slides/slide1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304576"/>
      </p:ext>
    </p:extLst>
  </p:cSld>
  <p:clrMapOvr>
    <a:masterClrMapping/>
  </p:clrMapOvr>
</p:sld>
</file>

<file path=ppt/slides/slide1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9338272"/>
      </p:ext>
    </p:extLst>
  </p:cSld>
  <p:clrMapOvr>
    <a:masterClrMapping/>
  </p:clrMapOvr>
</p:sld>
</file>

<file path=ppt/slides/slide1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8295312"/>
      </p:ext>
    </p:extLst>
  </p:cSld>
  <p:clrMapOvr>
    <a:masterClrMapping/>
  </p:clrMapOvr>
</p:sld>
</file>

<file path=ppt/slides/slide1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634984"/>
      </p:ext>
    </p:extLst>
  </p:cSld>
  <p:clrMapOvr>
    <a:masterClrMapping/>
  </p:clrMapOvr>
</p:sld>
</file>

<file path=ppt/slides/slide1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3801148"/>
      </p:ext>
    </p:extLst>
  </p:cSld>
  <p:clrMapOvr>
    <a:masterClrMapping/>
  </p:clrMapOvr>
</p:sld>
</file>

<file path=ppt/slides/slide1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136971"/>
      </p:ext>
    </p:extLst>
  </p:cSld>
  <p:clrMapOvr>
    <a:masterClrMapping/>
  </p:clrMapOvr>
</p:sld>
</file>

<file path=ppt/slides/slide1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695423"/>
      </p:ext>
    </p:extLst>
  </p:cSld>
  <p:clrMapOvr>
    <a:masterClrMapping/>
  </p:clrMapOvr>
</p:sld>
</file>

<file path=ppt/slides/slide1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375652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4307035"/>
      </p:ext>
    </p:extLst>
  </p:cSld>
  <p:clrMapOvr>
    <a:masterClrMapping/>
  </p:clrMapOvr>
</p:sld>
</file>

<file path=ppt/slides/slide1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4840133"/>
      </p:ext>
    </p:extLst>
  </p:cSld>
  <p:clrMapOvr>
    <a:masterClrMapping/>
  </p:clrMapOvr>
</p:sld>
</file>

<file path=ppt/slides/slide1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2583475"/>
      </p:ext>
    </p:extLst>
  </p:cSld>
  <p:clrMapOvr>
    <a:masterClrMapping/>
  </p:clrMapOvr>
</p:sld>
</file>

<file path=ppt/slides/slide1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721869"/>
      </p:ext>
    </p:extLst>
  </p:cSld>
  <p:clrMapOvr>
    <a:masterClrMapping/>
  </p:clrMapOvr>
</p:sld>
</file>

<file path=ppt/slides/slide1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8944339"/>
      </p:ext>
    </p:extLst>
  </p:cSld>
  <p:clrMapOvr>
    <a:masterClrMapping/>
  </p:clrMapOvr>
</p:sld>
</file>

<file path=ppt/slides/slide1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5483030"/>
      </p:ext>
    </p:extLst>
  </p:cSld>
  <p:clrMapOvr>
    <a:masterClrMapping/>
  </p:clrMapOvr>
</p:sld>
</file>

<file path=ppt/slides/slide1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231387"/>
      </p:ext>
    </p:extLst>
  </p:cSld>
  <p:clrMapOvr>
    <a:masterClrMapping/>
  </p:clrMapOvr>
</p:sld>
</file>

<file path=ppt/slides/slide1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4032459"/>
      </p:ext>
    </p:extLst>
  </p:cSld>
  <p:clrMapOvr>
    <a:masterClrMapping/>
  </p:clrMapOvr>
</p:sld>
</file>

<file path=ppt/slides/slide1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1994830"/>
      </p:ext>
    </p:extLst>
  </p:cSld>
  <p:clrMapOvr>
    <a:masterClrMapping/>
  </p:clrMapOvr>
</p:sld>
</file>

<file path=ppt/slides/slide1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0009407"/>
      </p:ext>
    </p:extLst>
  </p:cSld>
  <p:clrMapOvr>
    <a:masterClrMapping/>
  </p:clrMapOvr>
</p:sld>
</file>

<file path=ppt/slides/slide1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857041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9479982"/>
      </p:ext>
    </p:extLst>
  </p:cSld>
  <p:clrMapOvr>
    <a:masterClrMapping/>
  </p:clrMapOvr>
</p:sld>
</file>

<file path=ppt/slides/slide1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0879886"/>
      </p:ext>
    </p:extLst>
  </p:cSld>
  <p:clrMapOvr>
    <a:masterClrMapping/>
  </p:clrMapOvr>
</p:sld>
</file>

<file path=ppt/slides/slide1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1224443"/>
      </p:ext>
    </p:extLst>
  </p:cSld>
  <p:clrMapOvr>
    <a:masterClrMapping/>
  </p:clrMapOvr>
</p:sld>
</file>

<file path=ppt/slides/slide1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121171"/>
      </p:ext>
    </p:extLst>
  </p:cSld>
  <p:clrMapOvr>
    <a:masterClrMapping/>
  </p:clrMapOvr>
</p:sld>
</file>

<file path=ppt/slides/slide1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2314643"/>
      </p:ext>
    </p:extLst>
  </p:cSld>
  <p:clrMapOvr>
    <a:masterClrMapping/>
  </p:clrMapOvr>
</p:sld>
</file>

<file path=ppt/slides/slide1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2420675"/>
      </p:ext>
    </p:extLst>
  </p:cSld>
  <p:clrMapOvr>
    <a:masterClrMapping/>
  </p:clrMapOvr>
</p:sld>
</file>

<file path=ppt/slides/slide1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2332598"/>
      </p:ext>
    </p:extLst>
  </p:cSld>
  <p:clrMapOvr>
    <a:masterClrMapping/>
  </p:clrMapOvr>
</p:sld>
</file>

<file path=ppt/slides/slide1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189143"/>
      </p:ext>
    </p:extLst>
  </p:cSld>
  <p:clrMapOvr>
    <a:masterClrMapping/>
  </p:clrMapOvr>
</p:sld>
</file>

<file path=ppt/slides/slide1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5645994"/>
      </p:ext>
    </p:extLst>
  </p:cSld>
  <p:clrMapOvr>
    <a:masterClrMapping/>
  </p:clrMapOvr>
</p:sld>
</file>

<file path=ppt/slides/slide1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3872147"/>
      </p:ext>
    </p:extLst>
  </p:cSld>
  <p:clrMapOvr>
    <a:masterClrMapping/>
  </p:clrMapOvr>
</p:sld>
</file>

<file path=ppt/slides/slide1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54710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144673"/>
      </p:ext>
    </p:extLst>
  </p:cSld>
  <p:clrMapOvr>
    <a:masterClrMapping/>
  </p:clrMapOvr>
</p:sld>
</file>

<file path=ppt/slides/slide1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8354580"/>
      </p:ext>
    </p:extLst>
  </p:cSld>
  <p:clrMapOvr>
    <a:masterClrMapping/>
  </p:clrMapOvr>
</p:sld>
</file>

<file path=ppt/slides/slide1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7252959"/>
      </p:ext>
    </p:extLst>
  </p:cSld>
  <p:clrMapOvr>
    <a:masterClrMapping/>
  </p:clrMapOvr>
</p:sld>
</file>

<file path=ppt/slides/slide1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il Out Temp, deg C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3450286"/>
      </p:ext>
    </p:extLst>
  </p:cSld>
  <p:clrMapOvr>
    <a:masterClrMapping/>
  </p:clrMapOvr>
</p:sld>
</file>

<file path=ppt/slides/slide1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9604230"/>
      </p:ext>
    </p:extLst>
  </p:cSld>
  <p:clrMapOvr>
    <a:masterClrMapping/>
  </p:clrMapOvr>
</p:sld>
</file>

<file path=ppt/slides/slide1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1790051"/>
      </p:ext>
    </p:extLst>
  </p:cSld>
  <p:clrMapOvr>
    <a:masterClrMapping/>
  </p:clrMapOvr>
</p:sld>
</file>

<file path=ppt/slides/slide1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4717026"/>
      </p:ext>
    </p:extLst>
  </p:cSld>
  <p:clrMapOvr>
    <a:masterClrMapping/>
  </p:clrMapOvr>
</p:sld>
</file>

<file path=ppt/slides/slide1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1431391"/>
      </p:ext>
    </p:extLst>
  </p:cSld>
  <p:clrMapOvr>
    <a:masterClrMapping/>
  </p:clrMapOvr>
</p:sld>
</file>

<file path=ppt/slides/slide1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7433899"/>
      </p:ext>
    </p:extLst>
  </p:cSld>
  <p:clrMapOvr>
    <a:masterClrMapping/>
  </p:clrMapOvr>
</p:sld>
</file>

<file path=ppt/slides/slide1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9281049"/>
      </p:ext>
    </p:extLst>
  </p:cSld>
  <p:clrMapOvr>
    <a:masterClrMapping/>
  </p:clrMapOvr>
</p:sld>
</file>

<file path=ppt/slides/slide1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36631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8272076"/>
      </p:ext>
    </p:extLst>
  </p:cSld>
  <p:clrMapOvr>
    <a:masterClrMapping/>
  </p:clrMapOvr>
</p:sld>
</file>

<file path=ppt/slides/slide1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6235982"/>
      </p:ext>
    </p:extLst>
  </p:cSld>
  <p:clrMapOvr>
    <a:masterClrMapping/>
  </p:clrMapOvr>
</p:sld>
</file>

<file path=ppt/slides/slide1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765901"/>
      </p:ext>
    </p:extLst>
  </p:cSld>
  <p:clrMapOvr>
    <a:masterClrMapping/>
  </p:clrMapOvr>
</p:sld>
</file>

<file path=ppt/slides/slide1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7260311"/>
      </p:ext>
    </p:extLst>
  </p:cSld>
  <p:clrMapOvr>
    <a:masterClrMapping/>
  </p:clrMapOvr>
</p:sld>
</file>

<file path=ppt/slides/slide1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0719917"/>
      </p:ext>
    </p:extLst>
  </p:cSld>
  <p:clrMapOvr>
    <a:masterClrMapping/>
  </p:clrMapOvr>
</p:sld>
</file>

<file path=ppt/slides/slide1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2180335"/>
      </p:ext>
    </p:extLst>
  </p:cSld>
  <p:clrMapOvr>
    <a:masterClrMapping/>
  </p:clrMapOvr>
</p:sld>
</file>

<file path=ppt/slides/slide1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1168578"/>
      </p:ext>
    </p:extLst>
  </p:cSld>
  <p:clrMapOvr>
    <a:masterClrMapping/>
  </p:clrMapOvr>
</p:sld>
</file>

<file path=ppt/slides/slide1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83979"/>
      </p:ext>
    </p:extLst>
  </p:cSld>
  <p:clrMapOvr>
    <a:masterClrMapping/>
  </p:clrMapOvr>
</p:sld>
</file>

<file path=ppt/slides/slide1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3199217"/>
      </p:ext>
    </p:extLst>
  </p:cSld>
  <p:clrMapOvr>
    <a:masterClrMapping/>
  </p:clrMapOvr>
</p:sld>
</file>

<file path=ppt/slides/slide1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7311681"/>
      </p:ext>
    </p:extLst>
  </p:cSld>
  <p:clrMapOvr>
    <a:masterClrMapping/>
  </p:clrMapOvr>
</p:sld>
</file>

<file path=ppt/slides/slide1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447852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2410504"/>
      </p:ext>
    </p:extLst>
  </p:cSld>
  <p:clrMapOvr>
    <a:masterClrMapping/>
  </p:clrMapOvr>
</p:sld>
</file>

<file path=ppt/slides/slide1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3625042"/>
      </p:ext>
    </p:extLst>
  </p:cSld>
  <p:clrMapOvr>
    <a:masterClrMapping/>
  </p:clrMapOvr>
</p:sld>
</file>

<file path=ppt/slides/slide1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90512"/>
      </p:ext>
    </p:extLst>
  </p:cSld>
  <p:clrMapOvr>
    <a:masterClrMapping/>
  </p:clrMapOvr>
</p:sld>
</file>

<file path=ppt/slides/slide1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642505"/>
      </p:ext>
    </p:extLst>
  </p:cSld>
  <p:clrMapOvr>
    <a:masterClrMapping/>
  </p:clrMapOvr>
</p:sld>
</file>

<file path=ppt/slides/slide1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278027"/>
      </p:ext>
    </p:extLst>
  </p:cSld>
  <p:clrMapOvr>
    <a:masterClrMapping/>
  </p:clrMapOvr>
</p:sld>
</file>

<file path=ppt/slides/slide1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519792"/>
      </p:ext>
    </p:extLst>
  </p:cSld>
  <p:clrMapOvr>
    <a:masterClrMapping/>
  </p:clrMapOvr>
</p:sld>
</file>

<file path=ppt/slides/slide1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1945081"/>
      </p:ext>
    </p:extLst>
  </p:cSld>
  <p:clrMapOvr>
    <a:masterClrMapping/>
  </p:clrMapOvr>
</p:sld>
</file>

<file path=ppt/slides/slide1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9407607"/>
      </p:ext>
    </p:extLst>
  </p:cSld>
  <p:clrMapOvr>
    <a:masterClrMapping/>
  </p:clrMapOvr>
</p:sld>
</file>

<file path=ppt/slides/slide1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1988111"/>
      </p:ext>
    </p:extLst>
  </p:cSld>
  <p:clrMapOvr>
    <a:masterClrMapping/>
  </p:clrMapOvr>
</p:sld>
</file>

<file path=ppt/slides/slide1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4356587"/>
      </p:ext>
    </p:extLst>
  </p:cSld>
  <p:clrMapOvr>
    <a:masterClrMapping/>
  </p:clrMapOvr>
</p:sld>
</file>

<file path=ppt/slides/slide1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7114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WM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1795634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9517423"/>
      </p:ext>
    </p:extLst>
  </p:cSld>
  <p:clrMapOvr>
    <a:masterClrMapping/>
  </p:clrMapOvr>
</p:sld>
</file>

<file path=ppt/slides/slide1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682040"/>
      </p:ext>
    </p:extLst>
  </p:cSld>
  <p:clrMapOvr>
    <a:masterClrMapping/>
  </p:clrMapOvr>
</p:sld>
</file>

<file path=ppt/slides/slide1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335712"/>
      </p:ext>
    </p:extLst>
  </p:cSld>
  <p:clrMapOvr>
    <a:masterClrMapping/>
  </p:clrMapOvr>
</p:sld>
</file>

<file path=ppt/slides/slide1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9658948"/>
      </p:ext>
    </p:extLst>
  </p:cSld>
  <p:clrMapOvr>
    <a:masterClrMapping/>
  </p:clrMapOvr>
</p:sld>
</file>

<file path=ppt/slides/slide1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3114484"/>
      </p:ext>
    </p:extLst>
  </p:cSld>
  <p:clrMapOvr>
    <a:masterClrMapping/>
  </p:clrMapOvr>
</p:sld>
</file>

<file path=ppt/slides/slide1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5531886"/>
      </p:ext>
    </p:extLst>
  </p:cSld>
  <p:clrMapOvr>
    <a:masterClrMapping/>
  </p:clrMapOvr>
</p:sld>
</file>

<file path=ppt/slides/slide1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3959784"/>
      </p:ext>
    </p:extLst>
  </p:cSld>
  <p:clrMapOvr>
    <a:masterClrMapping/>
  </p:clrMapOvr>
</p:sld>
</file>

<file path=ppt/slides/slide1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2287883"/>
      </p:ext>
    </p:extLst>
  </p:cSld>
  <p:clrMapOvr>
    <a:masterClrMapping/>
  </p:clrMapOvr>
</p:sld>
</file>

<file path=ppt/slides/slide1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9483375"/>
      </p:ext>
    </p:extLst>
  </p:cSld>
  <p:clrMapOvr>
    <a:masterClrMapping/>
  </p:clrMapOvr>
</p:sld>
</file>

<file path=ppt/slides/slide1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7041972"/>
      </p:ext>
    </p:extLst>
  </p:cSld>
  <p:clrMapOvr>
    <a:masterClrMapping/>
  </p:clrMapOvr>
</p:sld>
</file>

<file path=ppt/slides/slide1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6224414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8430115"/>
      </p:ext>
    </p:extLst>
  </p:cSld>
  <p:clrMapOvr>
    <a:masterClrMapping/>
  </p:clrMapOvr>
</p:sld>
</file>

<file path=ppt/slides/slide1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032065"/>
      </p:ext>
    </p:extLst>
  </p:cSld>
  <p:clrMapOvr>
    <a:masterClrMapping/>
  </p:clrMapOvr>
</p:sld>
</file>

<file path=ppt/slides/slide1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, kW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1298205"/>
      </p:ext>
    </p:extLst>
  </p:cSld>
  <p:clrMapOvr>
    <a:masterClrMapping/>
  </p:clrMapOvr>
</p:sld>
</file>

<file path=ppt/slides/slide1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5770935"/>
      </p:ext>
    </p:extLst>
  </p:cSld>
  <p:clrMapOvr>
    <a:masterClrMapping/>
  </p:clrMapOvr>
</p:sld>
</file>

<file path=ppt/slides/slide1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4597455"/>
      </p:ext>
    </p:extLst>
  </p:cSld>
  <p:clrMapOvr>
    <a:masterClrMapping/>
  </p:clrMapOvr>
</p:sld>
</file>

<file path=ppt/slides/slide1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7501178"/>
      </p:ext>
    </p:extLst>
  </p:cSld>
  <p:clrMapOvr>
    <a:masterClrMapping/>
  </p:clrMapOvr>
</p:sld>
</file>

<file path=ppt/slides/slide1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475984"/>
      </p:ext>
    </p:extLst>
  </p:cSld>
  <p:clrMapOvr>
    <a:masterClrMapping/>
  </p:clrMapOvr>
</p:sld>
</file>

<file path=ppt/slides/slide1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8081699"/>
      </p:ext>
    </p:extLst>
  </p:cSld>
  <p:clrMapOvr>
    <a:masterClrMapping/>
  </p:clrMapOvr>
</p:sld>
</file>

<file path=ppt/slides/slide1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4671109"/>
      </p:ext>
    </p:extLst>
  </p:cSld>
  <p:clrMapOvr>
    <a:masterClrMapping/>
  </p:clrMapOvr>
</p:sld>
</file>

<file path=ppt/slides/slide1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8688991"/>
      </p:ext>
    </p:extLst>
  </p:cSld>
  <p:clrMapOvr>
    <a:masterClrMapping/>
  </p:clrMapOvr>
</p:sld>
</file>

<file path=ppt/slides/slide1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9408134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7192159"/>
      </p:ext>
    </p:extLst>
  </p:cSld>
  <p:clrMapOvr>
    <a:masterClrMapping/>
  </p:clrMapOvr>
</p:sld>
</file>

<file path=ppt/slides/slide1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6787171"/>
      </p:ext>
    </p:extLst>
  </p:cSld>
  <p:clrMapOvr>
    <a:masterClrMapping/>
  </p:clrMapOvr>
</p:sld>
</file>

<file path=ppt/slides/slide1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642999"/>
      </p:ext>
    </p:extLst>
  </p:cSld>
  <p:clrMapOvr>
    <a:masterClrMapping/>
  </p:clrMapOvr>
</p:sld>
</file>

<file path=ppt/slides/slide1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2277973"/>
      </p:ext>
    </p:extLst>
  </p:cSld>
  <p:clrMapOvr>
    <a:masterClrMapping/>
  </p:clrMapOvr>
</p:sld>
</file>

<file path=ppt/slides/slide1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6337262"/>
      </p:ext>
    </p:extLst>
  </p:cSld>
  <p:clrMapOvr>
    <a:masterClrMapping/>
  </p:clrMapOvr>
</p:sld>
</file>

<file path=ppt/slides/slide1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0739419"/>
      </p:ext>
    </p:extLst>
  </p:cSld>
  <p:clrMapOvr>
    <a:masterClrMapping/>
  </p:clrMapOvr>
</p:sld>
</file>

<file path=ppt/slides/slide1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777621"/>
      </p:ext>
    </p:extLst>
  </p:cSld>
  <p:clrMapOvr>
    <a:masterClrMapping/>
  </p:clrMapOvr>
</p:sld>
</file>

<file path=ppt/slides/slide1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538121"/>
      </p:ext>
    </p:extLst>
  </p:cSld>
  <p:clrMapOvr>
    <a:masterClrMapping/>
  </p:clrMapOvr>
</p:sld>
</file>

<file path=ppt/slides/slide1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6878995"/>
      </p:ext>
    </p:extLst>
  </p:cSld>
  <p:clrMapOvr>
    <a:masterClrMapping/>
  </p:clrMapOvr>
</p:sld>
</file>

<file path=ppt/slides/slide1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281884"/>
      </p:ext>
    </p:extLst>
  </p:cSld>
  <p:clrMapOvr>
    <a:masterClrMapping/>
  </p:clrMapOvr>
</p:sld>
</file>

<file path=ppt/slides/slide1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634193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298665"/>
      </p:ext>
    </p:extLst>
  </p:cSld>
  <p:clrMapOvr>
    <a:masterClrMapping/>
  </p:clrMapOvr>
</p:sld>
</file>

<file path=ppt/slides/slide1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3039709"/>
      </p:ext>
    </p:extLst>
  </p:cSld>
  <p:clrMapOvr>
    <a:masterClrMapping/>
  </p:clrMapOvr>
</p:sld>
</file>

<file path=ppt/slides/slide1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290705"/>
      </p:ext>
    </p:extLst>
  </p:cSld>
  <p:clrMapOvr>
    <a:masterClrMapping/>
  </p:clrMapOvr>
</p:sld>
</file>

<file path=ppt/slides/slide1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9661019"/>
      </p:ext>
    </p:extLst>
  </p:cSld>
  <p:clrMapOvr>
    <a:masterClrMapping/>
  </p:clrMapOvr>
</p:sld>
</file>

<file path=ppt/slides/slide1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9604140"/>
      </p:ext>
    </p:extLst>
  </p:cSld>
  <p:clrMapOvr>
    <a:masterClrMapping/>
  </p:clrMapOvr>
</p:sld>
</file>

<file path=ppt/slides/slide1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788741"/>
      </p:ext>
    </p:extLst>
  </p:cSld>
  <p:clrMapOvr>
    <a:masterClrMapping/>
  </p:clrMapOvr>
</p:sld>
</file>

<file path=ppt/slides/slide1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173108"/>
      </p:ext>
    </p:extLst>
  </p:cSld>
  <p:clrMapOvr>
    <a:masterClrMapping/>
  </p:clrMapOvr>
</p:sld>
</file>

<file path=ppt/slides/slide1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4400674"/>
      </p:ext>
    </p:extLst>
  </p:cSld>
  <p:clrMapOvr>
    <a:masterClrMapping/>
  </p:clrMapOvr>
</p:sld>
</file>

<file path=ppt/slides/slide1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1517228"/>
      </p:ext>
    </p:extLst>
  </p:cSld>
  <p:clrMapOvr>
    <a:masterClrMapping/>
  </p:clrMapOvr>
</p:sld>
</file>

<file path=ppt/slides/slide1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0799477"/>
      </p:ext>
    </p:extLst>
  </p:cSld>
  <p:clrMapOvr>
    <a:masterClrMapping/>
  </p:clrMapOvr>
</p:sld>
</file>

<file path=ppt/slides/slide1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2706109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9298574"/>
      </p:ext>
    </p:extLst>
  </p:cSld>
  <p:clrMapOvr>
    <a:masterClrMapping/>
  </p:clrMapOvr>
</p:sld>
</file>

<file path=ppt/slides/slide1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0393057"/>
      </p:ext>
    </p:extLst>
  </p:cSld>
  <p:clrMapOvr>
    <a:masterClrMapping/>
  </p:clrMapOvr>
</p:sld>
</file>

<file path=ppt/slides/slide1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8465525"/>
      </p:ext>
    </p:extLst>
  </p:cSld>
  <p:clrMapOvr>
    <a:masterClrMapping/>
  </p:clrMapOvr>
</p:sld>
</file>

<file path=ppt/slides/slide1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2797128"/>
      </p:ext>
    </p:extLst>
  </p:cSld>
  <p:clrMapOvr>
    <a:masterClrMapping/>
  </p:clrMapOvr>
</p:sld>
</file>

<file path=ppt/slides/slide1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1963138"/>
      </p:ext>
    </p:extLst>
  </p:cSld>
  <p:clrMapOvr>
    <a:masterClrMapping/>
  </p:clrMapOvr>
</p:sld>
</file>

<file path=ppt/slides/slide1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7630045"/>
      </p:ext>
    </p:extLst>
  </p:cSld>
  <p:clrMapOvr>
    <a:masterClrMapping/>
  </p:clrMapOvr>
</p:sld>
</file>

<file path=ppt/slides/slide1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121796"/>
      </p:ext>
    </p:extLst>
  </p:cSld>
  <p:clrMapOvr>
    <a:masterClrMapping/>
  </p:clrMapOvr>
</p:sld>
</file>

<file path=ppt/slides/slide1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2908971"/>
      </p:ext>
    </p:extLst>
  </p:cSld>
  <p:clrMapOvr>
    <a:masterClrMapping/>
  </p:clrMapOvr>
</p:sld>
</file>

<file path=ppt/slides/slide1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5534002"/>
      </p:ext>
    </p:extLst>
  </p:cSld>
  <p:clrMapOvr>
    <a:masterClrMapping/>
  </p:clrMapOvr>
</p:sld>
</file>

<file path=ppt/slides/slide1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9930849"/>
      </p:ext>
    </p:extLst>
  </p:cSld>
  <p:clrMapOvr>
    <a:masterClrMapping/>
  </p:clrMapOvr>
</p:sld>
</file>

<file path=ppt/slides/slide1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4942708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6271308"/>
      </p:ext>
    </p:extLst>
  </p:cSld>
  <p:clrMapOvr>
    <a:masterClrMapping/>
  </p:clrMapOvr>
</p:sld>
</file>

<file path=ppt/slides/slide1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-Intercooler Air Pressure, kPaA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0202913"/>
      </p:ext>
    </p:extLst>
  </p:cSld>
  <p:clrMapOvr>
    <a:masterClrMapping/>
  </p:clrMapOvr>
</p:sld>
</file>

<file path=ppt/slides/slide1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4007741"/>
      </p:ext>
    </p:extLst>
  </p:cSld>
  <p:clrMapOvr>
    <a:masterClrMapping/>
  </p:clrMapOvr>
</p:sld>
</file>

<file path=ppt/slides/slide1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051426"/>
      </p:ext>
    </p:extLst>
  </p:cSld>
  <p:clrMapOvr>
    <a:masterClrMapping/>
  </p:clrMapOvr>
</p:sld>
</file>

<file path=ppt/slides/slide1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6756179"/>
      </p:ext>
    </p:extLst>
  </p:cSld>
  <p:clrMapOvr>
    <a:masterClrMapping/>
  </p:clrMapOvr>
</p:sld>
</file>

<file path=ppt/slides/slide1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1766836"/>
      </p:ext>
    </p:extLst>
  </p:cSld>
  <p:clrMapOvr>
    <a:masterClrMapping/>
  </p:clrMapOvr>
</p:sld>
</file>

<file path=ppt/slides/slide1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0041140"/>
      </p:ext>
    </p:extLst>
  </p:cSld>
  <p:clrMapOvr>
    <a:masterClrMapping/>
  </p:clrMapOvr>
</p:sld>
</file>

<file path=ppt/slides/slide1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718827"/>
      </p:ext>
    </p:extLst>
  </p:cSld>
  <p:clrMapOvr>
    <a:masterClrMapping/>
  </p:clrMapOvr>
</p:sld>
</file>

<file path=ppt/slides/slide1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579452"/>
      </p:ext>
    </p:extLst>
  </p:cSld>
  <p:clrMapOvr>
    <a:masterClrMapping/>
  </p:clrMapOvr>
</p:sld>
</file>

<file path=ppt/slides/slide1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8164257"/>
      </p:ext>
    </p:extLst>
  </p:cSld>
  <p:clrMapOvr>
    <a:masterClrMapping/>
  </p:clrMapOvr>
</p:sld>
</file>

<file path=ppt/slides/slide1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1832716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5665796"/>
      </p:ext>
    </p:extLst>
  </p:cSld>
  <p:clrMapOvr>
    <a:masterClrMapping/>
  </p:clrMapOvr>
</p:sld>
</file>

<file path=ppt/slides/slide1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4690186"/>
      </p:ext>
    </p:extLst>
  </p:cSld>
  <p:clrMapOvr>
    <a:masterClrMapping/>
  </p:clrMapOvr>
</p:sld>
</file>

<file path=ppt/slides/slide1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862321"/>
      </p:ext>
    </p:extLst>
  </p:cSld>
  <p:clrMapOvr>
    <a:masterClrMapping/>
  </p:clrMapOvr>
</p:sld>
</file>

<file path=ppt/slides/slide1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8997033"/>
      </p:ext>
    </p:extLst>
  </p:cSld>
  <p:clrMapOvr>
    <a:masterClrMapping/>
  </p:clrMapOvr>
</p:sld>
</file>

<file path=ppt/slides/slide1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2502975"/>
      </p:ext>
    </p:extLst>
  </p:cSld>
  <p:clrMapOvr>
    <a:masterClrMapping/>
  </p:clrMapOvr>
</p:sld>
</file>

<file path=ppt/slides/slide1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2344108"/>
      </p:ext>
    </p:extLst>
  </p:cSld>
  <p:clrMapOvr>
    <a:masterClrMapping/>
  </p:clrMapOvr>
</p:sld>
</file>

<file path=ppt/slides/slide1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7718345"/>
      </p:ext>
    </p:extLst>
  </p:cSld>
  <p:clrMapOvr>
    <a:masterClrMapping/>
  </p:clrMapOvr>
</p:sld>
</file>

<file path=ppt/slides/slide1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4437943"/>
      </p:ext>
    </p:extLst>
  </p:cSld>
  <p:clrMapOvr>
    <a:masterClrMapping/>
  </p:clrMapOvr>
</p:sld>
</file>

<file path=ppt/slides/slide1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2638550"/>
      </p:ext>
    </p:extLst>
  </p:cSld>
  <p:clrMapOvr>
    <a:masterClrMapping/>
  </p:clrMapOvr>
</p:sld>
</file>

<file path=ppt/slides/slide1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7253542"/>
      </p:ext>
    </p:extLst>
  </p:cSld>
  <p:clrMapOvr>
    <a:masterClrMapping/>
  </p:clrMapOvr>
</p:sld>
</file>

<file path=ppt/slides/slide1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1503648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5030671"/>
      </p:ext>
    </p:extLst>
  </p:cSld>
  <p:clrMapOvr>
    <a:masterClrMapping/>
  </p:clrMapOvr>
</p:sld>
</file>

<file path=ppt/slides/slide1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5992749"/>
      </p:ext>
    </p:extLst>
  </p:cSld>
  <p:clrMapOvr>
    <a:masterClrMapping/>
  </p:clrMapOvr>
</p:sld>
</file>

<file path=ppt/slides/slide1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40699"/>
      </p:ext>
    </p:extLst>
  </p:cSld>
  <p:clrMapOvr>
    <a:masterClrMapping/>
  </p:clrMapOvr>
</p:sld>
</file>

<file path=ppt/slides/slide1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08146"/>
      </p:ext>
    </p:extLst>
  </p:cSld>
  <p:clrMapOvr>
    <a:masterClrMapping/>
  </p:clrMapOvr>
</p:sld>
</file>

<file path=ppt/slides/slide1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6897748"/>
      </p:ext>
    </p:extLst>
  </p:cSld>
  <p:clrMapOvr>
    <a:masterClrMapping/>
  </p:clrMapOvr>
</p:sld>
</file>

<file path=ppt/slides/slide1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5066739"/>
      </p:ext>
    </p:extLst>
  </p:cSld>
  <p:clrMapOvr>
    <a:masterClrMapping/>
  </p:clrMapOvr>
</p:sld>
</file>

<file path=ppt/slides/slide1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3042477"/>
      </p:ext>
    </p:extLst>
  </p:cSld>
  <p:clrMapOvr>
    <a:masterClrMapping/>
  </p:clrMapOvr>
</p:sld>
</file>

<file path=ppt/slides/slide1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8334527"/>
      </p:ext>
    </p:extLst>
  </p:cSld>
  <p:clrMapOvr>
    <a:masterClrMapping/>
  </p:clrMapOvr>
</p:sld>
</file>

<file path=ppt/slides/slide1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408971"/>
      </p:ext>
    </p:extLst>
  </p:cSld>
  <p:clrMapOvr>
    <a:masterClrMapping/>
  </p:clrMapOvr>
</p:sld>
</file>

<file path=ppt/slides/slide1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137379"/>
      </p:ext>
    </p:extLst>
  </p:cSld>
  <p:clrMapOvr>
    <a:masterClrMapping/>
  </p:clrMapOvr>
</p:sld>
</file>

<file path=ppt/slides/slide1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248614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6816536"/>
      </p:ext>
    </p:extLst>
  </p:cSld>
  <p:clrMapOvr>
    <a:masterClrMapping/>
  </p:clrMapOvr>
</p:sld>
</file>

<file path=ppt/slides/slide1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1609198"/>
      </p:ext>
    </p:extLst>
  </p:cSld>
  <p:clrMapOvr>
    <a:masterClrMapping/>
  </p:clrMapOvr>
</p:sld>
</file>

<file path=ppt/slides/slide1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1907856"/>
      </p:ext>
    </p:extLst>
  </p:cSld>
  <p:clrMapOvr>
    <a:masterClrMapping/>
  </p:clrMapOvr>
</p:sld>
</file>

<file path=ppt/slides/slide1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1792972"/>
      </p:ext>
    </p:extLst>
  </p:cSld>
  <p:clrMapOvr>
    <a:masterClrMapping/>
  </p:clrMapOvr>
</p:sld>
</file>

<file path=ppt/slides/slide1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9829128"/>
      </p:ext>
    </p:extLst>
  </p:cSld>
  <p:clrMapOvr>
    <a:masterClrMapping/>
  </p:clrMapOvr>
</p:sld>
</file>

<file path=ppt/slides/slide1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2230081"/>
      </p:ext>
    </p:extLst>
  </p:cSld>
  <p:clrMapOvr>
    <a:masterClrMapping/>
  </p:clrMapOvr>
</p:sld>
</file>

<file path=ppt/slides/slide1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4376848"/>
      </p:ext>
    </p:extLst>
  </p:cSld>
  <p:clrMapOvr>
    <a:masterClrMapping/>
  </p:clrMapOvr>
</p:sld>
</file>

<file path=ppt/slides/slide1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9657006"/>
      </p:ext>
    </p:extLst>
  </p:cSld>
  <p:clrMapOvr>
    <a:masterClrMapping/>
  </p:clrMapOvr>
</p:sld>
</file>

<file path=ppt/slides/slide1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0908389"/>
      </p:ext>
    </p:extLst>
  </p:cSld>
  <p:clrMapOvr>
    <a:masterClrMapping/>
  </p:clrMapOvr>
</p:sld>
</file>

<file path=ppt/slides/slide1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5327926"/>
      </p:ext>
    </p:extLst>
  </p:cSld>
  <p:clrMapOvr>
    <a:masterClrMapping/>
  </p:clrMapOvr>
</p:sld>
</file>

<file path=ppt/slides/slide1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bocharger Wastegate Duty Cycle, %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9100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3639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WM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3892975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7630520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691661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768592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3751175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2618972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78176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631249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3260308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540328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3244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754" y="1790540"/>
            <a:ext cx="7608711" cy="4593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310" y="90311"/>
            <a:ext cx="9144000" cy="767646"/>
          </a:xfrm>
        </p:spPr>
        <p:txBody>
          <a:bodyPr/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Precision Matrix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91911" y="1332972"/>
            <a:ext cx="9144000" cy="1655762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20 chain wear tests conducted as a part of the precision matrix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sz="1800" dirty="0"/>
              <a:t>Table included in Frank </a:t>
            </a:r>
            <a:br>
              <a:rPr lang="en-US" sz="1800" dirty="0"/>
            </a:br>
            <a:r>
              <a:rPr lang="en-US" sz="1800" dirty="0"/>
              <a:t>Farber’s June 7, 2016 </a:t>
            </a:r>
          </a:p>
          <a:p>
            <a:pPr algn="l"/>
            <a:r>
              <a:rPr lang="en-US" sz="1800" dirty="0"/>
              <a:t>Matrix update</a:t>
            </a:r>
          </a:p>
        </p:txBody>
      </p:sp>
    </p:spTree>
    <p:extLst>
      <p:ext uri="{BB962C8B-B14F-4D97-AF65-F5344CB8AC3E}">
        <p14:creationId xmlns:p14="http://schemas.microsoft.com/office/powerpoint/2010/main" val="181008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740418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7823235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0388396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158244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9254703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1017034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163871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3001843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734650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0108919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192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4966891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2824879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4191719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Exhaust (B) Camshaft Position, Deg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9386011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18" y="1758247"/>
            <a:ext cx="6048575" cy="4507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493" y="1682044"/>
            <a:ext cx="5786132" cy="45333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53778" y="1312712"/>
            <a:ext cx="2573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ZOOMED IN</a:t>
            </a:r>
          </a:p>
        </p:txBody>
      </p:sp>
    </p:spTree>
    <p:extLst>
      <p:ext uri="{BB962C8B-B14F-4D97-AF65-F5344CB8AC3E}">
        <p14:creationId xmlns:p14="http://schemas.microsoft.com/office/powerpoint/2010/main" val="1149375649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067959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8439074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5563335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5269052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2097706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2559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EL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340753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011733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0133"/>
            <a:ext cx="6607215" cy="49233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861777" y="1120799"/>
            <a:ext cx="2302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ZOOMED 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422" y="1490132"/>
            <a:ext cx="5610578" cy="492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79704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3903238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6360054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5220403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4311"/>
            <a:ext cx="6343997" cy="472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557" y="1614311"/>
            <a:ext cx="5475992" cy="48507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08622" y="1241778"/>
            <a:ext cx="2302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ZOOMED IN</a:t>
            </a:r>
          </a:p>
        </p:txBody>
      </p:sp>
    </p:spTree>
    <p:extLst>
      <p:ext uri="{BB962C8B-B14F-4D97-AF65-F5344CB8AC3E}">
        <p14:creationId xmlns:p14="http://schemas.microsoft.com/office/powerpoint/2010/main" val="3549505290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4436960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4453915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6903072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8297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WM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4242034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7040170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8303761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8825221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9" y="1457324"/>
            <a:ext cx="6192500" cy="4614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958" y="1490133"/>
            <a:ext cx="5238750" cy="45815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81156" y="1120801"/>
            <a:ext cx="2246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ZOOMED IN</a:t>
            </a:r>
          </a:p>
        </p:txBody>
      </p:sp>
    </p:spTree>
    <p:extLst>
      <p:ext uri="{BB962C8B-B14F-4D97-AF65-F5344CB8AC3E}">
        <p14:creationId xmlns:p14="http://schemas.microsoft.com/office/powerpoint/2010/main" val="1730531171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1326799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0413838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3852048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2216083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8870238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815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WM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0184173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4757450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3412840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4950518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2451742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8813803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4298822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5065369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4212980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408175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3231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WM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9479637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3962312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tual Intake (A) Camshaft Position, Deg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1609513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7608926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0091444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695895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699644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772431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0005174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7759706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6448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N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5504630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8070923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9565702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9217568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1449830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7222898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4983779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7552490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4359836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1485389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156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N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262134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388204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4668650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5417909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2420566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591932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9978411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1482173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760364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1416795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0066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N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1894029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660028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3328111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054339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2077805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9402961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4817880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3975100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404037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5841504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1114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WM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143330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r Charge Temp, deg C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6360736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4773127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7196578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3049918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3887722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8911444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5776991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1662809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48716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6196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310" y="90311"/>
            <a:ext cx="9144000" cy="767646"/>
          </a:xfrm>
        </p:spPr>
        <p:txBody>
          <a:bodyPr/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Operational Data Plots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1600" y="1152349"/>
            <a:ext cx="11604978" cy="1655762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Analytical results are shown followed by operational test parameters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Both the analytical and operational data are each shown in alphabetical order.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For each of the analyticals, the following plots are provided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Each test in its own pane, measurements from samples taken throughout each test, symbols by oil, and data colored by chain wear result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Each lab in its own pane with data colored by chain wear result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Each oil in its own pane with data colored by chain wear result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For each operational parameter, raw operational data are plotted for the phases separately </a:t>
            </a:r>
            <a:br>
              <a:rPr lang="en-US" sz="1800" dirty="0"/>
            </a:br>
            <a:r>
              <a:rPr lang="en-US" sz="1800" dirty="0"/>
              <a:t>(order: PH1, PH1-2, PH2, PH2-1)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Within each phase, tests are plotted in separate panes with data colored by chain wear result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dirty="0"/>
              <a:t>A plot of all tests is followed by similar plots separated by oil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Plots are shown with cycles overlaid on one another using Step Time as the x-axis as well as the cycles shown concurrently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For each operational parameter, the raw data is summarized by phase and also across the entire test (average, median, and standard deviation)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/>
              <a:t>Chain wear is plotted versus the various summarized data for the phases separately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2687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WM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0278691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5427927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511782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6017768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415262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2922251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8180101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6118767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438115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1863452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9051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WM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0465918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214148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504608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9495857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6605425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4982307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3224162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1155543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9356596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2772914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12109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WM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2681983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5215656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0661405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1212579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7934661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5297368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0683956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0540515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7368964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5968552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ient Temperature, degC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62232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WM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7966497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6702582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3474352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1988567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4714273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78054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3839370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3893132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1745844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9500327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12209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WM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547697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7404801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1197278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3969155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77427"/>
      </p:ext>
    </p:extLst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8671278"/>
      </p:ext>
    </p:extLst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9532569"/>
      </p:ext>
    </p:extLst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1038687"/>
      </p:ext>
    </p:extLst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6729854"/>
      </p:ext>
    </p:extLst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9258353"/>
      </p:ext>
    </p:extLst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7070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N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5338928"/>
      </p:ext>
    </p:extLst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7055200"/>
      </p:ext>
    </p:extLst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5306000"/>
      </p:ext>
    </p:extLst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807179"/>
      </p:ext>
    </p:extLst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621385"/>
      </p:ext>
    </p:extLst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4749754"/>
      </p:ext>
    </p:extLst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6083913"/>
      </p:ext>
    </p:extLst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912414"/>
      </p:ext>
    </p:extLst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618765"/>
      </p:ext>
    </p:extLst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4878243"/>
      </p:ext>
    </p:extLst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572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N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6033564"/>
      </p:ext>
    </p:extLst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8732968"/>
      </p:ext>
    </p:extLst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512804"/>
      </p:ext>
    </p:extLst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4473572"/>
      </p:ext>
    </p:extLst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5302649"/>
      </p:ext>
    </p:extLst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7354396"/>
      </p:ext>
    </p:extLst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1641753"/>
      </p:ext>
    </p:extLst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833313"/>
      </p:ext>
    </p:extLst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4960215"/>
      </p:ext>
    </p:extLst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ometric Pressure, kPaA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777025"/>
      </p:ext>
    </p:extLst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53241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N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2232349"/>
      </p:ext>
    </p:extLst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6148750"/>
      </p:ext>
    </p:extLst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4015443"/>
      </p:ext>
    </p:extLst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084494"/>
      </p:ext>
    </p:extLst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89602"/>
      </p:ext>
    </p:extLst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6480308"/>
      </p:ext>
    </p:extLst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524101"/>
      </p:ext>
    </p:extLst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7019282"/>
      </p:ext>
    </p:extLst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396959"/>
      </p:ext>
    </p:extLst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5280898"/>
      </p:ext>
    </p:extLst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56813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BN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6945007"/>
      </p:ext>
    </p:extLst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5256352"/>
      </p:ext>
    </p:extLst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752869"/>
      </p:ext>
    </p:extLst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523393"/>
      </p:ext>
    </p:extLst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2557550"/>
      </p:ext>
    </p:extLst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5514002"/>
      </p:ext>
    </p:extLst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3722032"/>
      </p:ext>
    </p:extLst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1097677"/>
      </p:ext>
    </p:extLst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6178813"/>
      </p:ext>
    </p:extLst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7514400"/>
      </p:ext>
    </p:extLst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93070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BN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52629"/>
      </p:ext>
    </p:extLst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7937607"/>
      </p:ext>
    </p:extLst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2335224"/>
      </p:ext>
    </p:extLst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6861682"/>
      </p:ext>
    </p:extLst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9669383"/>
      </p:ext>
    </p:extLst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4447894"/>
      </p:ext>
    </p:extLst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728285"/>
      </p:ext>
    </p:extLst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0130562"/>
      </p:ext>
    </p:extLst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8077796"/>
      </p:ext>
    </p:extLst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609241"/>
      </p:ext>
    </p:extLst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629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Analytical Plots</a:t>
            </a:r>
          </a:p>
        </p:txBody>
      </p:sp>
    </p:spTree>
    <p:extLst>
      <p:ext uri="{BB962C8B-B14F-4D97-AF65-F5344CB8AC3E}">
        <p14:creationId xmlns:p14="http://schemas.microsoft.com/office/powerpoint/2010/main" val="40972086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BN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7485476"/>
      </p:ext>
    </p:extLst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1125284"/>
      </p:ext>
    </p:extLst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2382383"/>
      </p:ext>
    </p:extLst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1949689"/>
      </p:ext>
    </p:extLst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08306"/>
      </p:ext>
    </p:extLst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2123242"/>
      </p:ext>
    </p:extLst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1631659"/>
      </p:ext>
    </p:extLst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5172096"/>
      </p:ext>
    </p:extLst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7067823"/>
      </p:ext>
    </p:extLst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433" y="346813"/>
            <a:ext cx="7928149" cy="620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20159"/>
      </p:ext>
    </p:extLst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021" y="196724"/>
            <a:ext cx="8118271" cy="639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011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GA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102467"/>
      </p:ext>
    </p:extLst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116" y="370153"/>
            <a:ext cx="7920777" cy="62207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58407" y="296315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270</a:t>
            </a:r>
          </a:p>
        </p:txBody>
      </p:sp>
    </p:spTree>
    <p:extLst>
      <p:ext uri="{BB962C8B-B14F-4D97-AF65-F5344CB8AC3E}">
        <p14:creationId xmlns:p14="http://schemas.microsoft.com/office/powerpoint/2010/main" val="3815246600"/>
      </p:ext>
    </p:extLst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094" y="293436"/>
            <a:ext cx="7873011" cy="61707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84332" y="223887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270</a:t>
            </a:r>
          </a:p>
        </p:txBody>
      </p:sp>
    </p:spTree>
    <p:extLst>
      <p:ext uri="{BB962C8B-B14F-4D97-AF65-F5344CB8AC3E}">
        <p14:creationId xmlns:p14="http://schemas.microsoft.com/office/powerpoint/2010/main" val="132004396"/>
      </p:ext>
    </p:extLst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098" y="327292"/>
            <a:ext cx="7836889" cy="62274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66637" y="269154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271</a:t>
            </a:r>
          </a:p>
        </p:txBody>
      </p:sp>
    </p:spTree>
    <p:extLst>
      <p:ext uri="{BB962C8B-B14F-4D97-AF65-F5344CB8AC3E}">
        <p14:creationId xmlns:p14="http://schemas.microsoft.com/office/powerpoint/2010/main" val="296908490"/>
      </p:ext>
    </p:extLst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258" y="332997"/>
            <a:ext cx="7827766" cy="61583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66637" y="269154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271</a:t>
            </a:r>
          </a:p>
        </p:txBody>
      </p:sp>
    </p:spTree>
    <p:extLst>
      <p:ext uri="{BB962C8B-B14F-4D97-AF65-F5344CB8AC3E}">
        <p14:creationId xmlns:p14="http://schemas.microsoft.com/office/powerpoint/2010/main" val="4130126280"/>
      </p:ext>
    </p:extLst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856" y="504542"/>
            <a:ext cx="7405923" cy="58964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22193" y="459277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1011</a:t>
            </a:r>
          </a:p>
        </p:txBody>
      </p:sp>
    </p:spTree>
    <p:extLst>
      <p:ext uri="{BB962C8B-B14F-4D97-AF65-F5344CB8AC3E}">
        <p14:creationId xmlns:p14="http://schemas.microsoft.com/office/powerpoint/2010/main" val="884212405"/>
      </p:ext>
    </p:extLst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855" y="383027"/>
            <a:ext cx="7808848" cy="61897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13139" y="296314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1011</a:t>
            </a:r>
          </a:p>
        </p:txBody>
      </p:sp>
    </p:spTree>
    <p:extLst>
      <p:ext uri="{BB962C8B-B14F-4D97-AF65-F5344CB8AC3E}">
        <p14:creationId xmlns:p14="http://schemas.microsoft.com/office/powerpoint/2010/main" val="2664261568"/>
      </p:ext>
    </p:extLst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07" y="523072"/>
            <a:ext cx="7316558" cy="6095011"/>
          </a:xfrm>
          <a:prstGeom prst="rect">
            <a:avLst/>
          </a:prstGeom>
        </p:spPr>
      </p:pic>
      <p:pic>
        <p:nvPicPr>
          <p:cNvPr id="5" name="Picture 4" descr="Blowby heat exchanger  coolant in, degC aPH1-2, 270_CycleTime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31" t="9805" b="58182"/>
          <a:stretch/>
        </p:blipFill>
        <p:spPr>
          <a:xfrm>
            <a:off x="9234535" y="1176949"/>
            <a:ext cx="1187040" cy="1756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3302667"/>
      </p:ext>
    </p:extLst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924" y="685800"/>
            <a:ext cx="6173786" cy="53709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924" y="685800"/>
            <a:ext cx="6186811" cy="5370968"/>
          </a:xfrm>
          <a:prstGeom prst="rect">
            <a:avLst/>
          </a:prstGeom>
        </p:spPr>
      </p:pic>
      <p:pic>
        <p:nvPicPr>
          <p:cNvPr id="2" name="Picture 1" descr="Blowby heat exchanger  coolant in, degC aPH1-2, 270_CycleTime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2"/>
          <a:stretch/>
        </p:blipFill>
        <p:spPr>
          <a:xfrm>
            <a:off x="8537418" y="685800"/>
            <a:ext cx="1206656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428481" y="604323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270</a:t>
            </a:r>
          </a:p>
        </p:txBody>
      </p:sp>
    </p:spTree>
    <p:extLst>
      <p:ext uri="{BB962C8B-B14F-4D97-AF65-F5344CB8AC3E}">
        <p14:creationId xmlns:p14="http://schemas.microsoft.com/office/powerpoint/2010/main" val="382780269"/>
      </p:ext>
    </p:extLst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588" y="685800"/>
            <a:ext cx="6217920" cy="5496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588" y="685800"/>
            <a:ext cx="6217920" cy="5486400"/>
          </a:xfrm>
          <a:prstGeom prst="rect">
            <a:avLst/>
          </a:prstGeom>
        </p:spPr>
      </p:pic>
      <p:pic>
        <p:nvPicPr>
          <p:cNvPr id="2" name="Picture 1" descr="Blowby heat exchanger  coolant in, degC aPH1-2, 271_CycleTime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59"/>
          <a:stretch/>
        </p:blipFill>
        <p:spPr>
          <a:xfrm>
            <a:off x="8537418" y="685800"/>
            <a:ext cx="1239995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428481" y="604323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271</a:t>
            </a:r>
          </a:p>
        </p:txBody>
      </p:sp>
    </p:spTree>
    <p:extLst>
      <p:ext uri="{BB962C8B-B14F-4D97-AF65-F5344CB8AC3E}">
        <p14:creationId xmlns:p14="http://schemas.microsoft.com/office/powerpoint/2010/main" val="3390861679"/>
      </p:ext>
    </p:extLst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924" y="685800"/>
            <a:ext cx="6230901" cy="5486400"/>
          </a:xfrm>
          <a:prstGeom prst="rect">
            <a:avLst/>
          </a:prstGeom>
        </p:spPr>
      </p:pic>
      <p:pic>
        <p:nvPicPr>
          <p:cNvPr id="2" name="Picture 1" descr="Blowby heat exchanger  coolant in, degC aPH1-2, 1011_CycleTime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86"/>
          <a:stretch/>
        </p:blipFill>
        <p:spPr>
          <a:xfrm>
            <a:off x="8546471" y="685800"/>
            <a:ext cx="1197604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428481" y="604323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1011</a:t>
            </a:r>
          </a:p>
        </p:txBody>
      </p:sp>
    </p:spTree>
    <p:extLst>
      <p:ext uri="{BB962C8B-B14F-4D97-AF65-F5344CB8AC3E}">
        <p14:creationId xmlns:p14="http://schemas.microsoft.com/office/powerpoint/2010/main" val="23156242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GA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006259"/>
      </p:ext>
    </p:extLst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588" y="685800"/>
            <a:ext cx="6613584" cy="5486400"/>
          </a:xfrm>
          <a:prstGeom prst="rect">
            <a:avLst/>
          </a:prstGeom>
        </p:spPr>
      </p:pic>
      <p:pic>
        <p:nvPicPr>
          <p:cNvPr id="2" name="Picture 1" descr="Blowby heat exchanger  coolant in, degC aPH2 All_Oil_CycleTime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59"/>
          <a:stretch/>
        </p:blipFill>
        <p:spPr>
          <a:xfrm>
            <a:off x="8537418" y="685800"/>
            <a:ext cx="123999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6730454"/>
      </p:ext>
    </p:extLst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882" y="582204"/>
            <a:ext cx="7642256" cy="600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15221"/>
      </p:ext>
    </p:extLst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, 270_CycleTime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2"/>
          <a:stretch/>
        </p:blipFill>
        <p:spPr>
          <a:xfrm>
            <a:off x="8537417" y="685800"/>
            <a:ext cx="1206657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925" y="685800"/>
            <a:ext cx="6117250" cy="53709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8481" y="604323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270</a:t>
            </a:r>
          </a:p>
        </p:txBody>
      </p:sp>
    </p:spTree>
    <p:extLst>
      <p:ext uri="{BB962C8B-B14F-4D97-AF65-F5344CB8AC3E}">
        <p14:creationId xmlns:p14="http://schemas.microsoft.com/office/powerpoint/2010/main" val="1375974648"/>
      </p:ext>
    </p:extLst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019" y="615662"/>
            <a:ext cx="7488671" cy="59694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60336" y="578718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270</a:t>
            </a:r>
          </a:p>
        </p:txBody>
      </p:sp>
    </p:spTree>
    <p:extLst>
      <p:ext uri="{BB962C8B-B14F-4D97-AF65-F5344CB8AC3E}">
        <p14:creationId xmlns:p14="http://schemas.microsoft.com/office/powerpoint/2010/main" val="4277851384"/>
      </p:ext>
    </p:extLst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, 271_CycleTime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6"/>
          <a:stretch/>
        </p:blipFill>
        <p:spPr>
          <a:xfrm>
            <a:off x="8497455" y="685800"/>
            <a:ext cx="1279958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588" y="685800"/>
            <a:ext cx="6061649" cy="53981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9936" y="648856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271</a:t>
            </a:r>
          </a:p>
        </p:txBody>
      </p:sp>
    </p:spTree>
    <p:extLst>
      <p:ext uri="{BB962C8B-B14F-4D97-AF65-F5344CB8AC3E}">
        <p14:creationId xmlns:p14="http://schemas.microsoft.com/office/powerpoint/2010/main" val="2186047522"/>
      </p:ext>
    </p:extLst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588" y="685800"/>
            <a:ext cx="7421982" cy="581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97738" y="594535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271</a:t>
            </a:r>
          </a:p>
        </p:txBody>
      </p:sp>
    </p:spTree>
    <p:extLst>
      <p:ext uri="{BB962C8B-B14F-4D97-AF65-F5344CB8AC3E}">
        <p14:creationId xmlns:p14="http://schemas.microsoft.com/office/powerpoint/2010/main" val="2781071383"/>
      </p:ext>
    </p:extLst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, 1011_CycleTime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8"/>
          <a:stretch/>
        </p:blipFill>
        <p:spPr>
          <a:xfrm>
            <a:off x="8528363" y="685800"/>
            <a:ext cx="1215711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925" y="685800"/>
            <a:ext cx="6163510" cy="54071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3310" y="606582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1011</a:t>
            </a:r>
          </a:p>
        </p:txBody>
      </p:sp>
    </p:spTree>
    <p:extLst>
      <p:ext uri="{BB962C8B-B14F-4D97-AF65-F5344CB8AC3E}">
        <p14:creationId xmlns:p14="http://schemas.microsoft.com/office/powerpoint/2010/main" val="2372116690"/>
      </p:ext>
    </p:extLst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475" y="413064"/>
            <a:ext cx="7415449" cy="59323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98973" y="376852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1011</a:t>
            </a:r>
          </a:p>
        </p:txBody>
      </p:sp>
    </p:spTree>
    <p:extLst>
      <p:ext uri="{BB962C8B-B14F-4D97-AF65-F5344CB8AC3E}">
        <p14:creationId xmlns:p14="http://schemas.microsoft.com/office/powerpoint/2010/main" val="4236786090"/>
      </p:ext>
    </p:extLst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384" y="532598"/>
            <a:ext cx="7282915" cy="603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31984"/>
      </p:ext>
    </p:extLst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-1, 270_CycleTime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0"/>
          <a:stretch/>
        </p:blipFill>
        <p:spPr>
          <a:xfrm>
            <a:off x="8555525" y="685800"/>
            <a:ext cx="1188550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924" y="685800"/>
            <a:ext cx="6175681" cy="50631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37534" y="606582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270</a:t>
            </a:r>
          </a:p>
        </p:txBody>
      </p:sp>
    </p:spTree>
    <p:extLst>
      <p:ext uri="{BB962C8B-B14F-4D97-AF65-F5344CB8AC3E}">
        <p14:creationId xmlns:p14="http://schemas.microsoft.com/office/powerpoint/2010/main" val="28223800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GA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2794764"/>
      </p:ext>
    </p:extLst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-1, 271_CycleTime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13"/>
          <a:stretch/>
        </p:blipFill>
        <p:spPr>
          <a:xfrm>
            <a:off x="8519311" y="685800"/>
            <a:ext cx="1258102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588" y="685800"/>
            <a:ext cx="6160968" cy="5416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37534" y="606582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271</a:t>
            </a:r>
          </a:p>
        </p:txBody>
      </p:sp>
    </p:spTree>
    <p:extLst>
      <p:ext uri="{BB962C8B-B14F-4D97-AF65-F5344CB8AC3E}">
        <p14:creationId xmlns:p14="http://schemas.microsoft.com/office/powerpoint/2010/main" val="277960260"/>
      </p:ext>
    </p:extLst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-1, 1011_CycleTime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4" t="7302"/>
          <a:stretch/>
        </p:blipFill>
        <p:spPr>
          <a:xfrm>
            <a:off x="8564577" y="1086416"/>
            <a:ext cx="1179497" cy="508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925" y="685800"/>
            <a:ext cx="6117294" cy="541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39096"/>
      </p:ext>
    </p:extLst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663" y="479174"/>
            <a:ext cx="7656750" cy="581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71713"/>
      </p:ext>
    </p:extLst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237" y="428625"/>
            <a:ext cx="686752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11183"/>
      </p:ext>
    </p:extLst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662" y="452437"/>
            <a:ext cx="768667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9837"/>
      </p:ext>
    </p:extLst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612" y="438150"/>
            <a:ext cx="7724775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61006"/>
      </p:ext>
    </p:extLst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423862"/>
            <a:ext cx="7734300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3459"/>
      </p:ext>
    </p:extLst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435" y="605921"/>
            <a:ext cx="7659947" cy="577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00862"/>
      </p:ext>
    </p:extLst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087" y="438150"/>
            <a:ext cx="7743825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63193"/>
      </p:ext>
    </p:extLst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137" y="419100"/>
            <a:ext cx="846772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532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40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603871"/>
      </p:ext>
    </p:extLst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662" y="438150"/>
            <a:ext cx="7686675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13996"/>
      </p:ext>
    </p:extLst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662" y="419100"/>
            <a:ext cx="768667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35798"/>
      </p:ext>
    </p:extLst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492" y="506805"/>
            <a:ext cx="7521033" cy="57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03638"/>
      </p:ext>
    </p:extLst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62" y="452437"/>
            <a:ext cx="776287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87439"/>
      </p:ext>
    </p:extLst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433387"/>
            <a:ext cx="7734300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44887"/>
      </p:ext>
    </p:extLst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62" y="423862"/>
            <a:ext cx="7762875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07336"/>
      </p:ext>
    </p:extLst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62" y="428625"/>
            <a:ext cx="776287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66539"/>
      </p:ext>
    </p:extLst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001586"/>
      </p:ext>
    </p:extLst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6554983"/>
      </p:ext>
    </p:extLst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9997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40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8075155"/>
      </p:ext>
    </p:extLst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7283010"/>
      </p:ext>
    </p:extLst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0483239"/>
      </p:ext>
    </p:extLst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983686"/>
      </p:ext>
    </p:extLst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3990404"/>
      </p:ext>
    </p:extLst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025921"/>
      </p:ext>
    </p:extLst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107507"/>
      </p:ext>
    </p:extLst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5877367"/>
      </p:ext>
    </p:extLst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9691557"/>
      </p:ext>
    </p:extLst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9102995"/>
      </p:ext>
    </p:extLst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12342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40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1992135"/>
      </p:ext>
    </p:extLst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0207480"/>
      </p:ext>
    </p:extLst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431518"/>
      </p:ext>
    </p:extLst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2139787"/>
      </p:ext>
    </p:extLst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399214"/>
      </p:ext>
    </p:extLst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1977829"/>
      </p:ext>
    </p:extLst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1419362"/>
      </p:ext>
    </p:extLst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5436882"/>
      </p:ext>
    </p:extLst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3102591"/>
      </p:ext>
    </p:extLst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6607363"/>
      </p:ext>
    </p:extLst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72109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100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450177"/>
      </p:ext>
    </p:extLst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507209"/>
      </p:ext>
    </p:extLst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9932826"/>
      </p:ext>
    </p:extLst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1273280"/>
      </p:ext>
    </p:extLst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4336456"/>
      </p:ext>
    </p:extLst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975725"/>
      </p:ext>
    </p:extLst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1376328"/>
      </p:ext>
    </p:extLst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1032267"/>
      </p:ext>
    </p:extLst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705402"/>
      </p:ext>
    </p:extLst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4291519"/>
      </p:ext>
    </p:extLst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65789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100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8806859"/>
      </p:ext>
    </p:extLst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234098"/>
      </p:ext>
    </p:extLst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219469"/>
      </p:ext>
    </p:extLst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119840"/>
      </p:ext>
    </p:extLst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1027151"/>
      </p:ext>
    </p:extLst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3881221"/>
      </p:ext>
    </p:extLst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Outlet Temp, deg C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774053"/>
      </p:ext>
    </p:extLst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2570235"/>
      </p:ext>
    </p:extLst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9397057"/>
      </p:ext>
    </p:extLst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2339859"/>
      </p:ext>
    </p:extLst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33827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100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3813364"/>
      </p:ext>
    </p:extLst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224068"/>
      </p:ext>
    </p:extLst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4133168"/>
      </p:ext>
    </p:extLst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9294781"/>
      </p:ext>
    </p:extLst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170504"/>
      </p:ext>
    </p:extLst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6023094"/>
      </p:ext>
    </p:extLst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5131121"/>
      </p:ext>
    </p:extLst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3540099"/>
      </p:ext>
    </p:extLst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815046"/>
      </p:ext>
    </p:extLst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7851575"/>
      </p:ext>
    </p:extLst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4869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WM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53483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T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1436464"/>
      </p:ext>
    </p:extLst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8429019"/>
      </p:ext>
    </p:extLst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929847"/>
      </p:ext>
    </p:extLst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7389012"/>
      </p:ext>
    </p:extLst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292540"/>
      </p:ext>
    </p:extLst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5651773"/>
      </p:ext>
    </p:extLst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971119"/>
      </p:ext>
    </p:extLst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5960569"/>
      </p:ext>
    </p:extLst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197457"/>
      </p:ext>
    </p:extLst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979088"/>
      </p:ext>
    </p:extLst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74094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T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9794950"/>
      </p:ext>
    </p:extLst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7941258"/>
      </p:ext>
    </p:extLst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7306246"/>
      </p:ext>
    </p:extLst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4063174"/>
      </p:ext>
    </p:extLst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435805"/>
      </p:ext>
    </p:extLst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2874245"/>
      </p:ext>
    </p:extLst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4453459"/>
      </p:ext>
    </p:extLst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3677305"/>
      </p:ext>
    </p:extLst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6322099"/>
      </p:ext>
    </p:extLst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412717"/>
      </p:ext>
    </p:extLst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96673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T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4743729"/>
      </p:ext>
    </p:extLst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9295037"/>
      </p:ext>
    </p:extLst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538368"/>
      </p:ext>
    </p:extLst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8329161"/>
      </p:ext>
    </p:extLst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5679368"/>
      </p:ext>
    </p:extLst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Absolute Pressure - Raw Value, kPa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6857673"/>
      </p:ext>
    </p:extLst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5410395"/>
      </p:ext>
    </p:extLst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14610"/>
      </p:ext>
    </p:extLst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905056"/>
      </p:ext>
    </p:extLst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465257"/>
      </p:ext>
    </p:extLst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1446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Operational Data Plots</a:t>
            </a:r>
          </a:p>
        </p:txBody>
      </p:sp>
    </p:spTree>
    <p:extLst>
      <p:ext uri="{BB962C8B-B14F-4D97-AF65-F5344CB8AC3E}">
        <p14:creationId xmlns:p14="http://schemas.microsoft.com/office/powerpoint/2010/main" val="90726476"/>
      </p:ext>
    </p:extLst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9174411"/>
      </p:ext>
    </p:extLst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628698"/>
      </p:ext>
    </p:extLst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6134487"/>
      </p:ext>
    </p:extLst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6374821"/>
      </p:ext>
    </p:extLst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3040013"/>
      </p:ext>
    </p:extLst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3618920"/>
      </p:ext>
    </p:extLst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617727"/>
      </p:ext>
    </p:extLst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556890"/>
      </p:ext>
    </p:extLst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9937131"/>
      </p:ext>
    </p:extLst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39572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NWM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13" y="685800"/>
            <a:ext cx="703738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4421282"/>
      </p:ext>
    </p:extLst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7480820"/>
      </p:ext>
    </p:extLst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8375120"/>
      </p:ext>
    </p:extLst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1719421"/>
      </p:ext>
    </p:extLst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4603044"/>
      </p:ext>
    </p:extLst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3408027"/>
      </p:ext>
    </p:extLst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195098"/>
      </p:ext>
    </p:extLst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8952911"/>
      </p:ext>
    </p:extLst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0504079"/>
      </p:ext>
    </p:extLst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387549"/>
      </p:ext>
    </p:extLst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7839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NWM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892465"/>
      </p:ext>
    </p:extLst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540203"/>
      </p:ext>
    </p:extLst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3842295"/>
      </p:ext>
    </p:extLst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7128593"/>
      </p:ext>
    </p:extLst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856899"/>
      </p:ext>
    </p:extLst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0722451"/>
      </p:ext>
    </p:extLst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0556148"/>
      </p:ext>
    </p:extLst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5094110"/>
      </p:ext>
    </p:extLst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1034255"/>
      </p:ext>
    </p:extLst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398443"/>
      </p:ext>
    </p:extLst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57882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NWM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582561"/>
      </p:ext>
    </p:extLst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3943952"/>
      </p:ext>
    </p:extLst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1257869"/>
      </p:ext>
    </p:extLst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212684"/>
      </p:ext>
    </p:extLst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ost Pressure, kPaA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9920222"/>
      </p:ext>
    </p:extLst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1130386"/>
      </p:ext>
    </p:extLst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5500650"/>
      </p:ext>
    </p:extLst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390362"/>
      </p:ext>
    </p:extLst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7425284"/>
      </p:ext>
    </p:extLst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041134"/>
      </p:ext>
    </p:extLst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46232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0636762"/>
      </p:ext>
    </p:extLst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0836560"/>
      </p:ext>
    </p:extLst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486848"/>
      </p:ext>
    </p:extLst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4519881"/>
      </p:ext>
    </p:extLst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127925"/>
      </p:ext>
    </p:extLst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7666423"/>
      </p:ext>
    </p:extLst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7623839"/>
      </p:ext>
    </p:extLst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8843280"/>
      </p:ext>
    </p:extLst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1268585"/>
      </p:ext>
    </p:extLst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519929"/>
      </p:ext>
    </p:extLst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94048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4779621"/>
      </p:ext>
    </p:extLst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6215157"/>
      </p:ext>
    </p:extLst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183778"/>
      </p:ext>
    </p:extLst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285433"/>
      </p:ext>
    </p:extLst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082321"/>
      </p:ext>
    </p:extLst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136150"/>
      </p:ext>
    </p:extLst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74896"/>
      </p:ext>
    </p:extLst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6945997"/>
      </p:ext>
    </p:extLst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8694420"/>
      </p:ext>
    </p:extLst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6250432"/>
      </p:ext>
    </p:extLst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85600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467410"/>
      </p:ext>
    </p:extLst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7444571"/>
      </p:ext>
    </p:extLst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7355511"/>
      </p:ext>
    </p:extLst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773079"/>
      </p:ext>
    </p:extLst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498071"/>
      </p:ext>
    </p:extLst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9207662"/>
      </p:ext>
    </p:extLst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4378236"/>
      </p:ext>
    </p:extLst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3171687"/>
      </p:ext>
    </p:extLst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996870"/>
      </p:ext>
    </p:extLst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6773697"/>
      </p:ext>
    </p:extLst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7424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WM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575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323325"/>
      </p:ext>
    </p:extLst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363360"/>
      </p:ext>
    </p:extLst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1397770"/>
      </p:ext>
    </p:extLst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ge Air Cooler Temperature, Deg C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0094954"/>
      </p:ext>
    </p:extLst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070" y="444676"/>
            <a:ext cx="7561086" cy="601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75627"/>
      </p:ext>
    </p:extLst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322" y="428095"/>
            <a:ext cx="7604478" cy="595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2129"/>
      </p:ext>
    </p:extLst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267" y="296315"/>
            <a:ext cx="7864464" cy="62512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2274" y="499515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270</a:t>
            </a:r>
          </a:p>
        </p:txBody>
      </p:sp>
    </p:spTree>
    <p:extLst>
      <p:ext uri="{BB962C8B-B14F-4D97-AF65-F5344CB8AC3E}">
        <p14:creationId xmlns:p14="http://schemas.microsoft.com/office/powerpoint/2010/main" val="164503002"/>
      </p:ext>
    </p:extLst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696" y="223887"/>
            <a:ext cx="7908147" cy="62785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86643" y="438376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270</a:t>
            </a:r>
          </a:p>
        </p:txBody>
      </p:sp>
    </p:spTree>
    <p:extLst>
      <p:ext uri="{BB962C8B-B14F-4D97-AF65-F5344CB8AC3E}">
        <p14:creationId xmlns:p14="http://schemas.microsoft.com/office/powerpoint/2010/main" val="3332935525"/>
      </p:ext>
    </p:extLst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064" y="269154"/>
            <a:ext cx="8175558" cy="61768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60859" y="256086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271</a:t>
            </a:r>
          </a:p>
        </p:txBody>
      </p:sp>
    </p:spTree>
    <p:extLst>
      <p:ext uri="{BB962C8B-B14F-4D97-AF65-F5344CB8AC3E}">
        <p14:creationId xmlns:p14="http://schemas.microsoft.com/office/powerpoint/2010/main" val="3347742848"/>
      </p:ext>
    </p:extLst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666" y="269154"/>
            <a:ext cx="8204023" cy="6413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85037" y="483642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271</a:t>
            </a:r>
          </a:p>
        </p:txBody>
      </p:sp>
    </p:spTree>
    <p:extLst>
      <p:ext uri="{BB962C8B-B14F-4D97-AF65-F5344CB8AC3E}">
        <p14:creationId xmlns:p14="http://schemas.microsoft.com/office/powerpoint/2010/main" val="178446780"/>
      </p:ext>
    </p:extLst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614" y="459276"/>
            <a:ext cx="7703608" cy="61926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53482" y="685055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1011</a:t>
            </a:r>
          </a:p>
        </p:txBody>
      </p:sp>
    </p:spTree>
    <p:extLst>
      <p:ext uri="{BB962C8B-B14F-4D97-AF65-F5344CB8AC3E}">
        <p14:creationId xmlns:p14="http://schemas.microsoft.com/office/powerpoint/2010/main" val="34931336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5443814"/>
      </p:ext>
    </p:extLst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251" y="296314"/>
            <a:ext cx="7934149" cy="6380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7672" y="522092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1011</a:t>
            </a:r>
          </a:p>
        </p:txBody>
      </p:sp>
    </p:spTree>
    <p:extLst>
      <p:ext uri="{BB962C8B-B14F-4D97-AF65-F5344CB8AC3E}">
        <p14:creationId xmlns:p14="http://schemas.microsoft.com/office/powerpoint/2010/main" val="3381707539"/>
      </p:ext>
    </p:extLst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owby heat exchanger  coolant in, degC aPH1-2, 270_CycleTime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31" t="9805" b="58182"/>
          <a:stretch/>
        </p:blipFill>
        <p:spPr>
          <a:xfrm>
            <a:off x="9234535" y="1176949"/>
            <a:ext cx="1187040" cy="1756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313" y="485422"/>
            <a:ext cx="6986222" cy="623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41876"/>
      </p:ext>
    </p:extLst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111" y="685799"/>
            <a:ext cx="6618307" cy="5783457"/>
          </a:xfrm>
          <a:prstGeom prst="rect">
            <a:avLst/>
          </a:prstGeom>
        </p:spPr>
      </p:pic>
      <p:pic>
        <p:nvPicPr>
          <p:cNvPr id="2" name="Picture 1" descr="Blowby heat exchanger  coolant in, degC aPH1-2, 270_CycleTime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2"/>
          <a:stretch/>
        </p:blipFill>
        <p:spPr>
          <a:xfrm>
            <a:off x="8537418" y="685800"/>
            <a:ext cx="1206656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164074" y="685798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270</a:t>
            </a:r>
          </a:p>
        </p:txBody>
      </p:sp>
    </p:spTree>
    <p:extLst>
      <p:ext uri="{BB962C8B-B14F-4D97-AF65-F5344CB8AC3E}">
        <p14:creationId xmlns:p14="http://schemas.microsoft.com/office/powerpoint/2010/main" val="2387886739"/>
      </p:ext>
    </p:extLst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533" y="685800"/>
            <a:ext cx="6640885" cy="5871812"/>
          </a:xfrm>
          <a:prstGeom prst="rect">
            <a:avLst/>
          </a:prstGeom>
        </p:spPr>
      </p:pic>
      <p:pic>
        <p:nvPicPr>
          <p:cNvPr id="2" name="Picture 1" descr="Blowby heat exchanger  coolant in, degC aPH1-2, 271_CycleTime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59"/>
          <a:stretch/>
        </p:blipFill>
        <p:spPr>
          <a:xfrm>
            <a:off x="8537418" y="685800"/>
            <a:ext cx="1239995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146259" y="685800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271</a:t>
            </a:r>
          </a:p>
        </p:txBody>
      </p:sp>
    </p:spTree>
    <p:extLst>
      <p:ext uri="{BB962C8B-B14F-4D97-AF65-F5344CB8AC3E}">
        <p14:creationId xmlns:p14="http://schemas.microsoft.com/office/powerpoint/2010/main" val="3475951223"/>
      </p:ext>
    </p:extLst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534" y="685799"/>
            <a:ext cx="6649938" cy="5944079"/>
          </a:xfrm>
          <a:prstGeom prst="rect">
            <a:avLst/>
          </a:prstGeom>
        </p:spPr>
      </p:pic>
      <p:pic>
        <p:nvPicPr>
          <p:cNvPr id="2" name="Picture 1" descr="Blowby heat exchanger  coolant in, degC aPH1-2, 1011_CycleTime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86"/>
          <a:stretch/>
        </p:blipFill>
        <p:spPr>
          <a:xfrm>
            <a:off x="8546471" y="685800"/>
            <a:ext cx="1197604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123681" y="685798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1011</a:t>
            </a:r>
          </a:p>
        </p:txBody>
      </p:sp>
    </p:spTree>
    <p:extLst>
      <p:ext uri="{BB962C8B-B14F-4D97-AF65-F5344CB8AC3E}">
        <p14:creationId xmlns:p14="http://schemas.microsoft.com/office/powerpoint/2010/main" val="2693906144"/>
      </p:ext>
    </p:extLst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 All_Oil_CycleTime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59"/>
          <a:stretch/>
        </p:blipFill>
        <p:spPr>
          <a:xfrm>
            <a:off x="8537418" y="685800"/>
            <a:ext cx="1239995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711" y="685800"/>
            <a:ext cx="6516707" cy="582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91538"/>
      </p:ext>
    </p:extLst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721" y="300919"/>
            <a:ext cx="7872412" cy="62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97235"/>
      </p:ext>
    </p:extLst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193" y="685799"/>
            <a:ext cx="6629224" cy="5827889"/>
          </a:xfrm>
          <a:prstGeom prst="rect">
            <a:avLst/>
          </a:prstGeom>
        </p:spPr>
      </p:pic>
      <p:pic>
        <p:nvPicPr>
          <p:cNvPr id="2" name="Picture 1" descr="Blowby heat exchanger  coolant in, degC aPH2, 270_CycleTime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2"/>
          <a:stretch/>
        </p:blipFill>
        <p:spPr>
          <a:xfrm>
            <a:off x="8537417" y="685800"/>
            <a:ext cx="1206657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909192" y="685798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270</a:t>
            </a:r>
          </a:p>
        </p:txBody>
      </p:sp>
    </p:spTree>
    <p:extLst>
      <p:ext uri="{BB962C8B-B14F-4D97-AF65-F5344CB8AC3E}">
        <p14:creationId xmlns:p14="http://schemas.microsoft.com/office/powerpoint/2010/main" val="3632916538"/>
      </p:ext>
    </p:extLst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064" y="578718"/>
            <a:ext cx="7483400" cy="60252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76602" y="578718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270</a:t>
            </a:r>
          </a:p>
        </p:txBody>
      </p:sp>
    </p:spTree>
    <p:extLst>
      <p:ext uri="{BB962C8B-B14F-4D97-AF65-F5344CB8AC3E}">
        <p14:creationId xmlns:p14="http://schemas.microsoft.com/office/powerpoint/2010/main" val="2251298554"/>
      </p:ext>
    </p:extLst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889" y="685800"/>
            <a:ext cx="6860566" cy="6091275"/>
          </a:xfrm>
          <a:prstGeom prst="rect">
            <a:avLst/>
          </a:prstGeom>
        </p:spPr>
      </p:pic>
      <p:pic>
        <p:nvPicPr>
          <p:cNvPr id="2" name="Picture 1" descr="Blowby heat exchanger  coolant in, degC aPH2, 271_CycleTime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6"/>
          <a:stretch/>
        </p:blipFill>
        <p:spPr>
          <a:xfrm>
            <a:off x="8497455" y="685800"/>
            <a:ext cx="1279958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289936" y="648856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271</a:t>
            </a:r>
          </a:p>
        </p:txBody>
      </p:sp>
    </p:spTree>
    <p:extLst>
      <p:ext uri="{BB962C8B-B14F-4D97-AF65-F5344CB8AC3E}">
        <p14:creationId xmlns:p14="http://schemas.microsoft.com/office/powerpoint/2010/main" val="16814563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3740206"/>
      </p:ext>
    </p:extLst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43" y="594535"/>
            <a:ext cx="7397575" cy="59417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04316" y="590759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271</a:t>
            </a:r>
          </a:p>
        </p:txBody>
      </p:sp>
    </p:spTree>
    <p:extLst>
      <p:ext uri="{BB962C8B-B14F-4D97-AF65-F5344CB8AC3E}">
        <p14:creationId xmlns:p14="http://schemas.microsoft.com/office/powerpoint/2010/main" val="2115112208"/>
      </p:ext>
    </p:extLst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644" y="685799"/>
            <a:ext cx="6744720" cy="5981403"/>
          </a:xfrm>
          <a:prstGeom prst="rect">
            <a:avLst/>
          </a:prstGeom>
        </p:spPr>
      </p:pic>
      <p:pic>
        <p:nvPicPr>
          <p:cNvPr id="2" name="Picture 1" descr="Blowby heat exchanger  coolant in, degC aPH2, 1011_CycleTime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8"/>
          <a:stretch/>
        </p:blipFill>
        <p:spPr>
          <a:xfrm>
            <a:off x="8528363" y="685800"/>
            <a:ext cx="1215711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353310" y="606582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1011</a:t>
            </a:r>
          </a:p>
        </p:txBody>
      </p:sp>
    </p:spTree>
    <p:extLst>
      <p:ext uri="{BB962C8B-B14F-4D97-AF65-F5344CB8AC3E}">
        <p14:creationId xmlns:p14="http://schemas.microsoft.com/office/powerpoint/2010/main" val="3562310652"/>
      </p:ext>
    </p:extLst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057" y="376852"/>
            <a:ext cx="7663596" cy="61481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42617" y="376852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1011</a:t>
            </a:r>
          </a:p>
        </p:txBody>
      </p:sp>
    </p:spTree>
    <p:extLst>
      <p:ext uri="{BB962C8B-B14F-4D97-AF65-F5344CB8AC3E}">
        <p14:creationId xmlns:p14="http://schemas.microsoft.com/office/powerpoint/2010/main" val="774844731"/>
      </p:ext>
    </p:extLst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403" y="467430"/>
            <a:ext cx="6813375" cy="61155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1778" y="1153230"/>
            <a:ext cx="1476359" cy="222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82320"/>
      </p:ext>
    </p:extLst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822" y="685800"/>
            <a:ext cx="6692262" cy="5902032"/>
          </a:xfrm>
          <a:prstGeom prst="rect">
            <a:avLst/>
          </a:prstGeom>
        </p:spPr>
      </p:pic>
      <p:pic>
        <p:nvPicPr>
          <p:cNvPr id="2" name="Picture 1" descr="Blowby heat exchanger  coolant in, degC aPH2-1, 270_CycleTime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0"/>
          <a:stretch/>
        </p:blipFill>
        <p:spPr>
          <a:xfrm>
            <a:off x="8555525" y="685800"/>
            <a:ext cx="118855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437534" y="606582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270</a:t>
            </a:r>
          </a:p>
        </p:txBody>
      </p:sp>
    </p:spTree>
    <p:extLst>
      <p:ext uri="{BB962C8B-B14F-4D97-AF65-F5344CB8AC3E}">
        <p14:creationId xmlns:p14="http://schemas.microsoft.com/office/powerpoint/2010/main" val="1523947513"/>
      </p:ext>
    </p:extLst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116" y="685800"/>
            <a:ext cx="6630195" cy="5816600"/>
          </a:xfrm>
          <a:prstGeom prst="rect">
            <a:avLst/>
          </a:prstGeom>
        </p:spPr>
      </p:pic>
      <p:pic>
        <p:nvPicPr>
          <p:cNvPr id="2" name="Picture 1" descr="Blowby heat exchanger  coolant in, degC aPH2-1, 271_CycleTime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13"/>
          <a:stretch/>
        </p:blipFill>
        <p:spPr>
          <a:xfrm>
            <a:off x="8519311" y="685800"/>
            <a:ext cx="1258102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437534" y="606582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271</a:t>
            </a:r>
          </a:p>
        </p:txBody>
      </p:sp>
    </p:spTree>
    <p:extLst>
      <p:ext uri="{BB962C8B-B14F-4D97-AF65-F5344CB8AC3E}">
        <p14:creationId xmlns:p14="http://schemas.microsoft.com/office/powerpoint/2010/main" val="480262145"/>
      </p:ext>
    </p:extLst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by heat exchanger  coolant in, degC aPH2-1, 1011_CycleTime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4" t="7302"/>
          <a:stretch/>
        </p:blipFill>
        <p:spPr>
          <a:xfrm>
            <a:off x="8564577" y="1086416"/>
            <a:ext cx="1179497" cy="508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996" y="778756"/>
            <a:ext cx="6396582" cy="56897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5934" y="717084"/>
            <a:ext cx="137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Oil 1011</a:t>
            </a:r>
          </a:p>
        </p:txBody>
      </p:sp>
    </p:spTree>
    <p:extLst>
      <p:ext uri="{BB962C8B-B14F-4D97-AF65-F5344CB8AC3E}">
        <p14:creationId xmlns:p14="http://schemas.microsoft.com/office/powerpoint/2010/main" val="1657844043"/>
      </p:ext>
    </p:extLst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321" y="458787"/>
            <a:ext cx="7756478" cy="588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40829"/>
      </p:ext>
    </p:extLst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037" y="452437"/>
            <a:ext cx="778192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82133"/>
      </p:ext>
    </p:extLst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612" y="433387"/>
            <a:ext cx="7724775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216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4921980"/>
      </p:ext>
    </p:extLst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087" y="423862"/>
            <a:ext cx="7743825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23326"/>
      </p:ext>
    </p:extLst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087" y="438150"/>
            <a:ext cx="7743825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53880"/>
      </p:ext>
    </p:extLst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292" y="508705"/>
            <a:ext cx="7750486" cy="585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22033"/>
      </p:ext>
    </p:extLst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5" y="438150"/>
            <a:ext cx="771525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27365"/>
      </p:ext>
    </p:extLst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037" y="423862"/>
            <a:ext cx="7781925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98546"/>
      </p:ext>
    </p:extLst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38150"/>
            <a:ext cx="77724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36442"/>
      </p:ext>
    </p:extLst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225" y="433387"/>
            <a:ext cx="7829550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22024"/>
      </p:ext>
    </p:extLst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854" y="394052"/>
            <a:ext cx="7834162" cy="590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67571"/>
      </p:ext>
    </p:extLst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38150"/>
            <a:ext cx="77724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3048"/>
      </p:ext>
    </p:extLst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275" y="433387"/>
            <a:ext cx="7791450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442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873075"/>
      </p:ext>
    </p:extLst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512" y="414337"/>
            <a:ext cx="7800975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32387"/>
      </p:ext>
    </p:extLst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037" y="423862"/>
            <a:ext cx="7781925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19226"/>
      </p:ext>
    </p:extLst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4779642"/>
      </p:ext>
    </p:extLst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0840944"/>
      </p:ext>
    </p:extLst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0189908"/>
      </p:ext>
    </p:extLst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9235969"/>
      </p:ext>
    </p:extLst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4767129"/>
      </p:ext>
    </p:extLst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8799347"/>
      </p:ext>
    </p:extLst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6144"/>
      </p:ext>
    </p:extLst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88421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5831219"/>
      </p:ext>
    </p:extLst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5987885"/>
      </p:ext>
    </p:extLst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479336"/>
      </p:ext>
    </p:extLst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2411984"/>
      </p:ext>
    </p:extLst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5804921"/>
      </p:ext>
    </p:extLst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6107689"/>
      </p:ext>
    </p:extLst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750220"/>
      </p:ext>
    </p:extLst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8183719"/>
      </p:ext>
    </p:extLst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7031111"/>
      </p:ext>
    </p:extLst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2954471"/>
      </p:ext>
    </p:extLst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82846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7041663"/>
      </p:ext>
    </p:extLst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5825097"/>
      </p:ext>
    </p:extLst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7205873"/>
      </p:ext>
    </p:extLst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8633511"/>
      </p:ext>
    </p:extLst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3469344"/>
      </p:ext>
    </p:extLst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359796"/>
      </p:ext>
    </p:extLst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5367127"/>
      </p:ext>
    </p:extLst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4168713"/>
      </p:ext>
    </p:extLst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952320"/>
      </p:ext>
    </p:extLst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1906954"/>
      </p:ext>
    </p:extLst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30261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4141193"/>
      </p:ext>
    </p:extLst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6989373"/>
      </p:ext>
    </p:extLst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422604"/>
      </p:ext>
    </p:extLst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3516061"/>
      </p:ext>
    </p:extLst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3145429"/>
      </p:ext>
    </p:extLst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6923173"/>
      </p:ext>
    </p:extLst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8197671"/>
      </p:ext>
    </p:extLst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7602923"/>
      </p:ext>
    </p:extLst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436083"/>
      </p:ext>
    </p:extLst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0943857"/>
      </p:ext>
    </p:extLst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973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6767668"/>
      </p:ext>
    </p:extLst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 Pressure , kPaG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03229"/>
      </p:ext>
    </p:extLst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2011738"/>
      </p:ext>
    </p:extLst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9974981"/>
      </p:ext>
    </p:extLst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274515"/>
      </p:ext>
    </p:extLst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5527142"/>
      </p:ext>
    </p:extLst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5849893"/>
      </p:ext>
    </p:extLst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6075894"/>
      </p:ext>
    </p:extLst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8141060"/>
      </p:ext>
    </p:extLst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9472612"/>
      </p:ext>
    </p:extLst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42919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1657710"/>
      </p:ext>
    </p:extLst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4253240"/>
      </p:ext>
    </p:extLst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0821416"/>
      </p:ext>
    </p:extLst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9185322"/>
      </p:ext>
    </p:extLst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0325587"/>
      </p:ext>
    </p:extLst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0515405"/>
      </p:ext>
    </p:extLst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420359"/>
      </p:ext>
    </p:extLst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3717717"/>
      </p:ext>
    </p:extLst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481990"/>
      </p:ext>
    </p:extLst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3891006"/>
      </p:ext>
    </p:extLst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5410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WM_vs time_Oil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685800"/>
            <a:ext cx="745331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1713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9978013"/>
      </p:ext>
    </p:extLst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1536218"/>
      </p:ext>
    </p:extLst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5975292"/>
      </p:ext>
    </p:extLst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875941"/>
      </p:ext>
    </p:extLst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5828061"/>
      </p:ext>
    </p:extLst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3069977"/>
      </p:ext>
    </p:extLst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0893631"/>
      </p:ext>
    </p:extLst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501760"/>
      </p:ext>
    </p:extLst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4579913"/>
      </p:ext>
    </p:extLst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9806623"/>
      </p:ext>
    </p:extLst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63977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421192"/>
      </p:ext>
    </p:extLst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1920587"/>
      </p:ext>
    </p:extLst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5614562"/>
      </p:ext>
    </p:extLst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7422266"/>
      </p:ext>
    </p:extLst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5711169"/>
      </p:ext>
    </p:extLst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3079279"/>
      </p:ext>
    </p:extLst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1849455"/>
      </p:ext>
    </p:extLst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2191272"/>
      </p:ext>
    </p:extLst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7618019"/>
      </p:ext>
    </p:extLst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6414943"/>
      </p:ext>
    </p:extLst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In Temperature, degC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23914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3519267"/>
      </p:ext>
    </p:extLst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466045"/>
      </p:ext>
    </p:extLst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3803292"/>
      </p:ext>
    </p:extLst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5598015"/>
      </p:ext>
    </p:extLst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4494244"/>
      </p:ext>
    </p:extLst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3802556"/>
      </p:ext>
    </p:extLst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3206378"/>
      </p:ext>
    </p:extLst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0030337"/>
      </p:ext>
    </p:extLst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9040853"/>
      </p:ext>
    </p:extLst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8602667"/>
      </p:ext>
    </p:extLst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8133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704285"/>
      </p:ext>
    </p:extLst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0493972"/>
      </p:ext>
    </p:extLst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0265936"/>
      </p:ext>
    </p:extLst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8705179"/>
      </p:ext>
    </p:extLst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3803535"/>
      </p:ext>
    </p:extLst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4320847"/>
      </p:ext>
    </p:extLst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6256622"/>
      </p:ext>
    </p:extLst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280611"/>
      </p:ext>
    </p:extLst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216788"/>
      </p:ext>
    </p:extLst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8058822"/>
      </p:ext>
    </p:extLst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81409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0979812"/>
      </p:ext>
    </p:extLst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487793"/>
      </p:ext>
    </p:extLst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3352844"/>
      </p:ext>
    </p:extLst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553960"/>
      </p:ext>
    </p:extLst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4481319"/>
      </p:ext>
    </p:extLst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9691701"/>
      </p:ext>
    </p:extLst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747173"/>
      </p:ext>
    </p:extLst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6733362"/>
      </p:ext>
    </p:extLst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8807726"/>
      </p:ext>
    </p:extLst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602895"/>
      </p:ext>
    </p:extLst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82990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5479236"/>
      </p:ext>
    </p:extLst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6991044"/>
      </p:ext>
    </p:extLst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816150"/>
      </p:ext>
    </p:extLst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7799131"/>
      </p:ext>
    </p:extLst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4367561"/>
      </p:ext>
    </p:extLst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9978292"/>
      </p:ext>
    </p:extLst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3285860"/>
      </p:ext>
    </p:extLst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9802844"/>
      </p:ext>
    </p:extLst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3508723"/>
      </p:ext>
    </p:extLst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ant Out Temp, deg C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0744205"/>
      </p:ext>
    </p:extLst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44610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612769"/>
      </p:ext>
    </p:extLst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6982244"/>
      </p:ext>
    </p:extLst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648815"/>
      </p:ext>
    </p:extLst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9169356"/>
      </p:ext>
    </p:extLst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373724"/>
      </p:ext>
    </p:extLst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054089"/>
      </p:ext>
    </p:extLst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4776683"/>
      </p:ext>
    </p:extLst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565480"/>
      </p:ext>
    </p:extLst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9198040"/>
      </p:ext>
    </p:extLst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3219577"/>
      </p:ext>
    </p:extLst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0336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117432"/>
      </p:ext>
    </p:extLst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3920721"/>
      </p:ext>
    </p:extLst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552009"/>
      </p:ext>
    </p:extLst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0861525"/>
      </p:ext>
    </p:extLst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962374"/>
      </p:ext>
    </p:extLst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6816047"/>
      </p:ext>
    </p:extLst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988028"/>
      </p:ext>
    </p:extLst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9851866"/>
      </p:ext>
    </p:extLst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0862983"/>
      </p:ext>
    </p:extLst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9260548"/>
      </p:ext>
    </p:extLst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22713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741320"/>
      </p:ext>
    </p:extLst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8172374"/>
      </p:ext>
    </p:extLst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239876"/>
      </p:ext>
    </p:extLst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8667304"/>
      </p:ext>
    </p:extLst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1533221"/>
      </p:ext>
    </p:extLst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410887"/>
      </p:ext>
    </p:extLst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354565"/>
      </p:ext>
    </p:extLst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0240043"/>
      </p:ext>
    </p:extLst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9300784"/>
      </p:ext>
    </p:extLst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514308"/>
      </p:ext>
    </p:extLst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51611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8578217"/>
      </p:ext>
    </p:extLst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3959512"/>
      </p:ext>
    </p:extLst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4263671"/>
      </p:ext>
    </p:extLst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136849"/>
      </p:ext>
    </p:extLst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8892702"/>
      </p:ext>
    </p:extLst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2524943"/>
      </p:ext>
    </p:extLst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5524217"/>
      </p:ext>
    </p:extLst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7949720"/>
      </p:ext>
    </p:extLst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nk Case Pressure, kPaG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553707"/>
      </p:ext>
    </p:extLst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0193111"/>
      </p:ext>
    </p:extLst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9297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BY_vs 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75" y="685800"/>
            <a:ext cx="68008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27887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380869"/>
      </p:ext>
    </p:extLst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8528879"/>
      </p:ext>
    </p:extLst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9887125"/>
      </p:ext>
    </p:extLst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0732818"/>
      </p:ext>
    </p:extLst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9991968"/>
      </p:ext>
    </p:extLst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243673"/>
      </p:ext>
    </p:extLst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583263"/>
      </p:ext>
    </p:extLst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1960186"/>
      </p:ext>
    </p:extLst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5586262"/>
      </p:ext>
    </p:extLst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7347117"/>
      </p:ext>
    </p:extLst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7112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526680"/>
      </p:ext>
    </p:extLst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6370660"/>
      </p:ext>
    </p:extLst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13098"/>
      </p:ext>
    </p:extLst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8608603"/>
      </p:ext>
    </p:extLst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2411612"/>
      </p:ext>
    </p:extLst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633333"/>
      </p:ext>
    </p:extLst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8682850"/>
      </p:ext>
    </p:extLst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6987772"/>
      </p:ext>
    </p:extLst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71216"/>
      </p:ext>
    </p:extLst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9381841"/>
      </p:ext>
    </p:extLst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5803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0959140"/>
      </p:ext>
    </p:extLst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6321964"/>
      </p:ext>
    </p:extLst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1355582"/>
      </p:ext>
    </p:extLst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2033930"/>
      </p:ext>
    </p:extLst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4304636"/>
      </p:ext>
    </p:extLst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617422"/>
      </p:ext>
    </p:extLst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9668849"/>
      </p:ext>
    </p:extLst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158739"/>
      </p:ext>
    </p:extLst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0564072"/>
      </p:ext>
    </p:extLst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6078943"/>
      </p:ext>
    </p:extLst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7973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0633553"/>
      </p:ext>
    </p:extLst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9738913"/>
      </p:ext>
    </p:extLst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7603838"/>
      </p:ext>
    </p:extLst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67719"/>
      </p:ext>
    </p:extLst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9794"/>
      </p:ext>
    </p:extLst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6525045"/>
      </p:ext>
    </p:extLst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4413574"/>
      </p:ext>
    </p:extLst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Coolant Temperature, Deg C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4323597"/>
      </p:ext>
    </p:extLst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0205943"/>
      </p:ext>
    </p:extLst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1641710"/>
      </p:ext>
    </p:extLst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88879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038663"/>
      </p:ext>
    </p:extLst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9400086"/>
      </p:ext>
    </p:extLst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2480743"/>
      </p:ext>
    </p:extLst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6773031"/>
      </p:ext>
    </p:extLst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6656698"/>
      </p:ext>
    </p:extLst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9727133"/>
      </p:ext>
    </p:extLst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368151"/>
      </p:ext>
    </p:extLst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122273"/>
      </p:ext>
    </p:extLst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775481"/>
      </p:ext>
    </p:extLst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4498196"/>
      </p:ext>
    </p:extLst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05755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169063"/>
      </p:ext>
    </p:extLst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197503"/>
      </p:ext>
    </p:extLst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4615364"/>
      </p:ext>
    </p:extLst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9769594"/>
      </p:ext>
    </p:extLst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6250748"/>
      </p:ext>
    </p:extLst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7568999"/>
      </p:ext>
    </p:extLst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4834631"/>
      </p:ext>
    </p:extLst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7922354"/>
      </p:ext>
    </p:extLst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2942003"/>
      </p:ext>
    </p:extLst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4414445"/>
      </p:ext>
    </p:extLst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22575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8155529"/>
      </p:ext>
    </p:extLst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8172483"/>
      </p:ext>
    </p:extLst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3145034"/>
      </p:ext>
    </p:extLst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7162801"/>
      </p:ext>
    </p:extLst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3059341"/>
      </p:ext>
    </p:extLst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4083355"/>
      </p:ext>
    </p:extLst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2812811"/>
      </p:ext>
    </p:extLst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8833592"/>
      </p:ext>
    </p:extLst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8710295"/>
      </p:ext>
    </p:extLst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9664266"/>
      </p:ext>
    </p:extLst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397974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3146673"/>
      </p:ext>
    </p:extLst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5207821"/>
      </p:ext>
    </p:extLst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1487918"/>
      </p:ext>
    </p:extLst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0360239"/>
      </p:ext>
    </p:extLst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951082"/>
      </p:ext>
    </p:extLst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713842"/>
      </p:ext>
    </p:extLst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Load, Nm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7228081"/>
      </p:ext>
    </p:extLst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418516"/>
      </p:ext>
    </p:extLst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2982605"/>
      </p:ext>
    </p:extLst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437339"/>
      </p:ext>
    </p:extLst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11950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7752018"/>
      </p:ext>
    </p:extLst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4980241"/>
      </p:ext>
    </p:extLst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6320732"/>
      </p:ext>
    </p:extLst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358047"/>
      </p:ext>
    </p:extLst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4782247"/>
      </p:ext>
    </p:extLst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744092"/>
      </p:ext>
    </p:extLst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8743538"/>
      </p:ext>
    </p:extLst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1840635"/>
      </p:ext>
    </p:extLst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9746908"/>
      </p:ext>
    </p:extLst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9451067"/>
      </p:ext>
    </p:extLst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74943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5111004"/>
      </p:ext>
    </p:extLst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5872330"/>
      </p:ext>
    </p:extLst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9552787"/>
      </p:ext>
    </p:extLst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2965839"/>
      </p:ext>
    </p:extLst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143452"/>
      </p:ext>
    </p:extLst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113038"/>
      </p:ext>
    </p:extLst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8138701"/>
      </p:ext>
    </p:extLst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38277"/>
      </p:ext>
    </p:extLst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3535887"/>
      </p:ext>
    </p:extLst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039241"/>
      </p:ext>
    </p:extLst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5346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BY2_vs time_Lab_se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45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345983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5470615"/>
      </p:ext>
    </p:extLst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7294869"/>
      </p:ext>
    </p:extLst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8643139"/>
      </p:ext>
    </p:extLst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8978225"/>
      </p:ext>
    </p:extLst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669795"/>
      </p:ext>
    </p:extLst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9884795"/>
      </p:ext>
    </p:extLst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9857229"/>
      </p:ext>
    </p:extLst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9934549"/>
      </p:ext>
    </p:extLst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1268510"/>
      </p:ext>
    </p:extLst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0270834"/>
      </p:ext>
    </p:extLst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433950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1726752"/>
      </p:ext>
    </p:extLst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8316820"/>
      </p:ext>
    </p:extLst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0306362"/>
      </p:ext>
    </p:extLst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6651985"/>
      </p:ext>
    </p:extLst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5446825"/>
      </p:ext>
    </p:extLst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ngine Speed, rpm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7814389"/>
      </p:ext>
    </p:extLst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791708"/>
      </p:ext>
    </p:extLst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2805966"/>
      </p:ext>
    </p:extLst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586292"/>
      </p:ext>
    </p:extLst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0455011"/>
      </p:ext>
    </p:extLst>
  </p:cSld>
  <p:clrMapOvr>
    <a:masterClrMapping/>
  </p:clrMapOvr>
</p:sld>
</file>

<file path=ppt/slides/slide9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26438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2275218"/>
      </p:ext>
    </p:extLst>
  </p:cSld>
  <p:clrMapOvr>
    <a:masterClrMapping/>
  </p:clrMapOvr>
</p:sld>
</file>

<file path=ppt/slides/slide9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7471205"/>
      </p:ext>
    </p:extLst>
  </p:cSld>
  <p:clrMapOvr>
    <a:masterClrMapping/>
  </p:clrMapOvr>
</p:sld>
</file>

<file path=ppt/slides/slide9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922925"/>
      </p:ext>
    </p:extLst>
  </p:cSld>
  <p:clrMapOvr>
    <a:masterClrMapping/>
  </p:clrMapOvr>
</p:sld>
</file>

<file path=ppt/slides/slide9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9965960"/>
      </p:ext>
    </p:extLst>
  </p:cSld>
  <p:clrMapOvr>
    <a:masterClrMapping/>
  </p:clrMapOvr>
</p:sld>
</file>

<file path=ppt/slides/slide9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7912663"/>
      </p:ext>
    </p:extLst>
  </p:cSld>
  <p:clrMapOvr>
    <a:masterClrMapping/>
  </p:clrMapOvr>
</p:sld>
</file>

<file path=ppt/slides/slide9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3318761"/>
      </p:ext>
    </p:extLst>
  </p:cSld>
  <p:clrMapOvr>
    <a:masterClrMapping/>
  </p:clrMapOvr>
</p:sld>
</file>

<file path=ppt/slides/slide9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2210564"/>
      </p:ext>
    </p:extLst>
  </p:cSld>
  <p:clrMapOvr>
    <a:masterClrMapping/>
  </p:clrMapOvr>
</p:sld>
</file>

<file path=ppt/slides/slide9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2221564"/>
      </p:ext>
    </p:extLst>
  </p:cSld>
  <p:clrMapOvr>
    <a:masterClrMapping/>
  </p:clrMapOvr>
</p:sld>
</file>

<file path=ppt/slides/slide9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6824298"/>
      </p:ext>
    </p:extLst>
  </p:cSld>
  <p:clrMapOvr>
    <a:masterClrMapping/>
  </p:clrMapOvr>
</p:sld>
</file>

<file path=ppt/slides/slide9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3088654"/>
      </p:ext>
    </p:extLst>
  </p:cSld>
  <p:clrMapOvr>
    <a:masterClrMapping/>
  </p:clrMapOvr>
</p:sld>
</file>

<file path=ppt/slides/slide9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403579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6540710"/>
      </p:ext>
    </p:extLst>
  </p:cSld>
  <p:clrMapOvr>
    <a:masterClrMapping/>
  </p:clrMapOvr>
</p:sld>
</file>

<file path=ppt/slides/slide9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1678365"/>
      </p:ext>
    </p:extLst>
  </p:cSld>
  <p:clrMapOvr>
    <a:masterClrMapping/>
  </p:clrMapOvr>
</p:sld>
</file>

<file path=ppt/slides/slide9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0391276"/>
      </p:ext>
    </p:extLst>
  </p:cSld>
  <p:clrMapOvr>
    <a:masterClrMapping/>
  </p:clrMapOvr>
</p:sld>
</file>

<file path=ppt/slides/slide9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6430268"/>
      </p:ext>
    </p:extLst>
  </p:cSld>
  <p:clrMapOvr>
    <a:masterClrMapping/>
  </p:clrMapOvr>
</p:sld>
</file>

<file path=ppt/slides/slide9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9060636"/>
      </p:ext>
    </p:extLst>
  </p:cSld>
  <p:clrMapOvr>
    <a:masterClrMapping/>
  </p:clrMapOvr>
</p:sld>
</file>

<file path=ppt/slides/slide9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854239"/>
      </p:ext>
    </p:extLst>
  </p:cSld>
  <p:clrMapOvr>
    <a:masterClrMapping/>
  </p:clrMapOvr>
</p:sld>
</file>

<file path=ppt/slides/slide9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4695672"/>
      </p:ext>
    </p:extLst>
  </p:cSld>
  <p:clrMapOvr>
    <a:masterClrMapping/>
  </p:clrMapOvr>
</p:sld>
</file>

<file path=ppt/slides/slide9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0720184"/>
      </p:ext>
    </p:extLst>
  </p:cSld>
  <p:clrMapOvr>
    <a:masterClrMapping/>
  </p:clrMapOvr>
</p:sld>
</file>

<file path=ppt/slides/slide9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2429594"/>
      </p:ext>
    </p:extLst>
  </p:cSld>
  <p:clrMapOvr>
    <a:masterClrMapping/>
  </p:clrMapOvr>
</p:sld>
</file>

<file path=ppt/slides/slide9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342016"/>
      </p:ext>
    </p:extLst>
  </p:cSld>
  <p:clrMapOvr>
    <a:masterClrMapping/>
  </p:clrMapOvr>
</p:sld>
</file>

<file path=ppt/slides/slide9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732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7254749"/>
      </p:ext>
    </p:extLst>
  </p:cSld>
  <p:clrMapOvr>
    <a:masterClrMapping/>
  </p:clrMapOvr>
</p:sld>
</file>

<file path=ppt/slides/slide9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1531327"/>
      </p:ext>
    </p:extLst>
  </p:cSld>
  <p:clrMapOvr>
    <a:masterClrMapping/>
  </p:clrMapOvr>
</p:sld>
</file>

<file path=ppt/slides/slide9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4240207"/>
      </p:ext>
    </p:extLst>
  </p:cSld>
  <p:clrMapOvr>
    <a:masterClrMapping/>
  </p:clrMapOvr>
</p:sld>
</file>

<file path=ppt/slides/slide9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498981"/>
      </p:ext>
    </p:extLst>
  </p:cSld>
  <p:clrMapOvr>
    <a:masterClrMapping/>
  </p:clrMapOvr>
</p:sld>
</file>

<file path=ppt/slides/slide9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8541203"/>
      </p:ext>
    </p:extLst>
  </p:cSld>
  <p:clrMapOvr>
    <a:masterClrMapping/>
  </p:clrMapOvr>
</p:sld>
</file>

<file path=ppt/slides/slide9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883423"/>
      </p:ext>
    </p:extLst>
  </p:cSld>
  <p:clrMapOvr>
    <a:masterClrMapping/>
  </p:clrMapOvr>
</p:sld>
</file>

<file path=ppt/slides/slide9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7643420"/>
      </p:ext>
    </p:extLst>
  </p:cSld>
  <p:clrMapOvr>
    <a:masterClrMapping/>
  </p:clrMapOvr>
</p:sld>
</file>

<file path=ppt/slides/slide9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2798668"/>
      </p:ext>
    </p:extLst>
  </p:cSld>
  <p:clrMapOvr>
    <a:masterClrMapping/>
  </p:clrMapOvr>
</p:sld>
</file>

<file path=ppt/slides/slide9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5788941"/>
      </p:ext>
    </p:extLst>
  </p:cSld>
  <p:clrMapOvr>
    <a:masterClrMapping/>
  </p:clrMapOvr>
</p:sld>
</file>

<file path=ppt/slides/slide9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8956045"/>
      </p:ext>
    </p:extLst>
  </p:cSld>
  <p:clrMapOvr>
    <a:masterClrMapping/>
  </p:clrMapOvr>
</p:sld>
</file>

<file path=ppt/slides/slide9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404773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Load Value, %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7060938"/>
      </p:ext>
    </p:extLst>
  </p:cSld>
  <p:clrMapOvr>
    <a:masterClrMapping/>
  </p:clrMapOvr>
</p:sld>
</file>

<file path=ppt/slides/slide9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531923"/>
      </p:ext>
    </p:extLst>
  </p:cSld>
  <p:clrMapOvr>
    <a:masterClrMapping/>
  </p:clrMapOvr>
</p:sld>
</file>

<file path=ppt/slides/slide9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9097944"/>
      </p:ext>
    </p:extLst>
  </p:cSld>
  <p:clrMapOvr>
    <a:masterClrMapping/>
  </p:clrMapOvr>
</p:sld>
</file>

<file path=ppt/slides/slide9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5789146"/>
      </p:ext>
    </p:extLst>
  </p:cSld>
  <p:clrMapOvr>
    <a:masterClrMapping/>
  </p:clrMapOvr>
</p:sld>
</file>

<file path=ppt/slides/slide9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uivalence Ratio (Lambda), unitless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3358396"/>
      </p:ext>
    </p:extLst>
  </p:cSld>
  <p:clrMapOvr>
    <a:masterClrMapping/>
  </p:clrMapOvr>
</p:sld>
</file>

<file path=ppt/slides/slide9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0664286"/>
      </p:ext>
    </p:extLst>
  </p:cSld>
  <p:clrMapOvr>
    <a:masterClrMapping/>
  </p:clrMapOvr>
</p:sld>
</file>

<file path=ppt/slides/slide9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3589332"/>
      </p:ext>
    </p:extLst>
  </p:cSld>
  <p:clrMapOvr>
    <a:masterClrMapping/>
  </p:clrMapOvr>
</p:sld>
</file>

<file path=ppt/slides/slide9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3193699"/>
      </p:ext>
    </p:extLst>
  </p:cSld>
  <p:clrMapOvr>
    <a:masterClrMapping/>
  </p:clrMapOvr>
</p:sld>
</file>

<file path=ppt/slides/slide9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8850415"/>
      </p:ext>
    </p:extLst>
  </p:cSld>
  <p:clrMapOvr>
    <a:masterClrMapping/>
  </p:clrMapOvr>
</p:sld>
</file>

<file path=ppt/slides/slide9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9724094"/>
      </p:ext>
    </p:extLst>
  </p:cSld>
  <p:clrMapOvr>
    <a:masterClrMapping/>
  </p:clrMapOvr>
</p:sld>
</file>

<file path=ppt/slides/slide9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38104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0967853"/>
      </p:ext>
    </p:extLst>
  </p:cSld>
  <p:clrMapOvr>
    <a:masterClrMapping/>
  </p:clrMapOvr>
</p:sld>
</file>

<file path=ppt/slides/slide9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0825011"/>
      </p:ext>
    </p:extLst>
  </p:cSld>
  <p:clrMapOvr>
    <a:masterClrMapping/>
  </p:clrMapOvr>
</p:sld>
</file>

<file path=ppt/slides/slide9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1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4714853"/>
      </p:ext>
    </p:extLst>
  </p:cSld>
  <p:clrMapOvr>
    <a:masterClrMapping/>
  </p:clrMapOvr>
</p:sld>
</file>

<file path=ppt/slides/slide9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1-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4215787"/>
      </p:ext>
    </p:extLst>
  </p:cSld>
  <p:clrMapOvr>
    <a:masterClrMapping/>
  </p:clrMapOvr>
</p:sld>
</file>

<file path=ppt/slides/slide9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1-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0981537"/>
      </p:ext>
    </p:extLst>
  </p:cSld>
  <p:clrMapOvr>
    <a:masterClrMapping/>
  </p:clrMapOvr>
</p:sld>
</file>

<file path=ppt/slides/slide9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1-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8315514"/>
      </p:ext>
    </p:extLst>
  </p:cSld>
  <p:clrMapOvr>
    <a:masterClrMapping/>
  </p:clrMapOvr>
</p:sld>
</file>

<file path=ppt/slides/slide9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1-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6056430"/>
      </p:ext>
    </p:extLst>
  </p:cSld>
  <p:clrMapOvr>
    <a:masterClrMapping/>
  </p:clrMapOvr>
</p:sld>
</file>

<file path=ppt/slides/slide9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2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3190991"/>
      </p:ext>
    </p:extLst>
  </p:cSld>
  <p:clrMapOvr>
    <a:masterClrMapping/>
  </p:clrMapOvr>
</p:sld>
</file>

<file path=ppt/slides/slide9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2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703394"/>
      </p:ext>
    </p:extLst>
  </p:cSld>
  <p:clrMapOvr>
    <a:masterClrMapping/>
  </p:clrMapOvr>
</p:sld>
</file>

<file path=ppt/slides/slide9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2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61132"/>
      </p:ext>
    </p:extLst>
  </p:cSld>
  <p:clrMapOvr>
    <a:masterClrMapping/>
  </p:clrMapOvr>
</p:sld>
</file>

<file path=ppt/slides/slide9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2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75494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9984529"/>
      </p:ext>
    </p:extLst>
  </p:cSld>
  <p:clrMapOvr>
    <a:masterClrMapping/>
  </p:clrMapOvr>
</p:sld>
</file>

<file path=ppt/slides/slide9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2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898321"/>
      </p:ext>
    </p:extLst>
  </p:cSld>
  <p:clrMapOvr>
    <a:masterClrMapping/>
  </p:clrMapOvr>
</p:sld>
</file>

<file path=ppt/slides/slide9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2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133085"/>
      </p:ext>
    </p:extLst>
  </p:cSld>
  <p:clrMapOvr>
    <a:masterClrMapping/>
  </p:clrMapOvr>
</p:sld>
</file>

<file path=ppt/slides/slide9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2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3798761"/>
      </p:ext>
    </p:extLst>
  </p:cSld>
  <p:clrMapOvr>
    <a:masterClrMapping/>
  </p:clrMapOvr>
</p:sld>
</file>

<file path=ppt/slides/slide9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2, 101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8920708"/>
      </p:ext>
    </p:extLst>
  </p:cSld>
  <p:clrMapOvr>
    <a:masterClrMapping/>
  </p:clrMapOvr>
</p:sld>
</file>

<file path=ppt/slides/slide9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2-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283981"/>
      </p:ext>
    </p:extLst>
  </p:cSld>
  <p:clrMapOvr>
    <a:masterClrMapping/>
  </p:clrMapOvr>
</p:sld>
</file>

<file path=ppt/slides/slide9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2-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615026"/>
      </p:ext>
    </p:extLst>
  </p:cSld>
  <p:clrMapOvr>
    <a:masterClrMapping/>
  </p:clrMapOvr>
</p:sld>
</file>

<file path=ppt/slides/slide9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2-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8502223"/>
      </p:ext>
    </p:extLst>
  </p:cSld>
  <p:clrMapOvr>
    <a:masterClrMapping/>
  </p:clrMapOvr>
</p:sld>
</file>

<file path=ppt/slides/slide9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aPH2-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591448"/>
      </p:ext>
    </p:extLst>
  </p:cSld>
  <p:clrMapOvr>
    <a:masterClrMapping/>
  </p:clrMapOvr>
</p:sld>
</file>

<file path=ppt/slides/slide9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Me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5571409"/>
      </p:ext>
    </p:extLst>
  </p:cSld>
  <p:clrMapOvr>
    <a:masterClrMapping/>
  </p:clrMapOvr>
</p:sld>
</file>

<file path=ppt/slides/slide9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Me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511613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6182247"/>
      </p:ext>
    </p:extLst>
  </p:cSld>
  <p:clrMapOvr>
    <a:masterClrMapping/>
  </p:clrMapOvr>
</p:sld>
</file>

<file path=ppt/slides/slide9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Me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0358539"/>
      </p:ext>
    </p:extLst>
  </p:cSld>
  <p:clrMapOvr>
    <a:masterClrMapping/>
  </p:clrMapOvr>
</p:sld>
</file>

<file path=ppt/slides/slide9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Me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0655429"/>
      </p:ext>
    </p:extLst>
  </p:cSld>
  <p:clrMapOvr>
    <a:masterClrMapping/>
  </p:clrMapOvr>
</p:sld>
</file>

<file path=ppt/slides/slide9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Me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2427257"/>
      </p:ext>
    </p:extLst>
  </p:cSld>
  <p:clrMapOvr>
    <a:masterClrMapping/>
  </p:clrMapOvr>
</p:sld>
</file>

<file path=ppt/slides/slide9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Median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9438404"/>
      </p:ext>
    </p:extLst>
  </p:cSld>
  <p:clrMapOvr>
    <a:masterClrMapping/>
  </p:clrMapOvr>
</p:sld>
</file>

<file path=ppt/slides/slide9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Median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467020"/>
      </p:ext>
    </p:extLst>
  </p:cSld>
  <p:clrMapOvr>
    <a:masterClrMapping/>
  </p:clrMapOvr>
</p:sld>
</file>

<file path=ppt/slides/slide9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Median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2880326"/>
      </p:ext>
    </p:extLst>
  </p:cSld>
  <p:clrMapOvr>
    <a:masterClrMapping/>
  </p:clrMapOvr>
</p:sld>
</file>

<file path=ppt/slides/slide9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Median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5545030"/>
      </p:ext>
    </p:extLst>
  </p:cSld>
  <p:clrMapOvr>
    <a:masterClrMapping/>
  </p:clrMapOvr>
</p:sld>
</file>

<file path=ppt/slides/slide9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Median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1103611"/>
      </p:ext>
    </p:extLst>
  </p:cSld>
  <p:clrMapOvr>
    <a:masterClrMapping/>
  </p:clrMapOvr>
</p:sld>
</file>

<file path=ppt/slides/slide9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Std Dev, AllPha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6689533"/>
      </p:ext>
    </p:extLst>
  </p:cSld>
  <p:clrMapOvr>
    <a:masterClrMapping/>
  </p:clrMapOvr>
</p:sld>
</file>

<file path=ppt/slides/slide9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Std Dev, PH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31708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solute Throttle Position, %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530825"/>
      </p:ext>
    </p:extLst>
  </p:cSld>
  <p:clrMapOvr>
    <a:masterClrMapping/>
  </p:clrMapOvr>
</p:sld>
</file>

<file path=ppt/slides/slide9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Std Dev, PH1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489814"/>
      </p:ext>
    </p:extLst>
  </p:cSld>
  <p:clrMapOvr>
    <a:masterClrMapping/>
  </p:clrMapOvr>
</p:sld>
</file>

<file path=ppt/slides/slide9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Std Dev, PH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5293252"/>
      </p:ext>
    </p:extLst>
  </p:cSld>
  <p:clrMapOvr>
    <a:masterClrMapping/>
  </p:clrMapOvr>
</p:sld>
</file>

<file path=ppt/slides/slide9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(B) Camshaft PositionActuator Duty Cycle, % Std Dev, PH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63" y="685800"/>
            <a:ext cx="824547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8747462"/>
      </p:ext>
    </p:extLst>
  </p:cSld>
  <p:clrMapOvr>
    <a:masterClrMapping/>
  </p:clrMapOvr>
</p:sld>
</file>

<file path=ppt/slides/slide9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1 All_Oil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9563367"/>
      </p:ext>
    </p:extLst>
  </p:cSld>
  <p:clrMapOvr>
    <a:masterClrMapping/>
  </p:clrMapOvr>
</p:sld>
</file>

<file path=ppt/slides/slide9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1 All_Oil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5603240"/>
      </p:ext>
    </p:extLst>
  </p:cSld>
  <p:clrMapOvr>
    <a:masterClrMapping/>
  </p:clrMapOvr>
</p:sld>
</file>

<file path=ppt/slides/slide9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1, 270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4009969"/>
      </p:ext>
    </p:extLst>
  </p:cSld>
  <p:clrMapOvr>
    <a:masterClrMapping/>
  </p:clrMapOvr>
</p:sld>
</file>

<file path=ppt/slides/slide9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1, 270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5355770"/>
      </p:ext>
    </p:extLst>
  </p:cSld>
  <p:clrMapOvr>
    <a:masterClrMapping/>
  </p:clrMapOvr>
</p:sld>
</file>

<file path=ppt/slides/slide9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1, 27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293659"/>
      </p:ext>
    </p:extLst>
  </p:cSld>
  <p:clrMapOvr>
    <a:masterClrMapping/>
  </p:clrMapOvr>
</p:sld>
</file>

<file path=ppt/slides/slide9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1, 271_TotalPhas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685800"/>
            <a:ext cx="7362825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8443338"/>
      </p:ext>
    </p:extLst>
  </p:cSld>
  <p:clrMapOvr>
    <a:masterClrMapping/>
  </p:clrMapOvr>
</p:sld>
</file>

<file path=ppt/slides/slide9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haust Back Press, kPaA aPH1, 1011_CycleTim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25" y="685800"/>
            <a:ext cx="729615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0429199"/>
      </p:ext>
    </p:extLst>
  </p:cSld>
  <p:clrMapOvr>
    <a:masterClrMapping/>
  </p:clrMapOvr>
</p:sld>
</file>

<file path=ppt/theme/theme1.xml><?xml version="1.0" encoding="utf-8"?>
<a:theme xmlns:a="http://schemas.openxmlformats.org/drawingml/2006/main" name="PlotTheme">
  <a:themeElements>
    <a:clrScheme name="Custom 1">
      <a:dk1>
        <a:sysClr val="windowText" lastClr="000000"/>
      </a:dk1>
      <a:lt1>
        <a:sysClr val="window" lastClr="FFFFFF"/>
      </a:lt1>
      <a:dk2>
        <a:srgbClr val="6D6E71"/>
      </a:dk2>
      <a:lt2>
        <a:srgbClr val="BCBEC0"/>
      </a:lt2>
      <a:accent1>
        <a:srgbClr val="0068AD"/>
      </a:accent1>
      <a:accent2>
        <a:srgbClr val="CEDA00"/>
      </a:accent2>
      <a:accent3>
        <a:srgbClr val="4BACC6"/>
      </a:accent3>
      <a:accent4>
        <a:srgbClr val="EA7125"/>
      </a:accent4>
      <a:accent5>
        <a:srgbClr val="0079C1"/>
      </a:accent5>
      <a:accent6>
        <a:srgbClr val="BCBEC0"/>
      </a:accent6>
      <a:hlink>
        <a:srgbClr val="0085CF"/>
      </a:hlink>
      <a:folHlink>
        <a:srgbClr val="4040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lotTheme" id="{F704BBBC-547A-4A74-8DC4-78397766A93D}" vid="{DC7C4CFA-BD12-4FD0-A5E8-9A773E75E4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PlotTheme</Template>
  <TotalTime>2887</TotalTime>
  <Words>289</Words>
  <Application>Microsoft Office PowerPoint</Application>
  <PresentationFormat>Custom</PresentationFormat>
  <Paragraphs>103</Paragraphs>
  <Slides>1889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1889</vt:i4>
      </vt:variant>
    </vt:vector>
  </HeadingPairs>
  <TitlesOfParts>
    <vt:vector size="1890" baseType="lpstr">
      <vt:lpstr>PlotTheme</vt:lpstr>
      <vt:lpstr>Chain Wear Precision Matrix Operational Data Plots</vt:lpstr>
      <vt:lpstr>Precision Matrix</vt:lpstr>
      <vt:lpstr>Operational Data Plots</vt:lpstr>
      <vt:lpstr>Analytical Plots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Operational Data Plots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Lubrizol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Alabiso, Audry</dc:creator>
  <cp:lastModifiedBy>Rich Grundza</cp:lastModifiedBy>
  <cp:revision>54</cp:revision>
  <dcterms:created xsi:type="dcterms:W3CDTF">2016-07-25T15:08:35Z</dcterms:created>
  <dcterms:modified xsi:type="dcterms:W3CDTF">2016-08-12T13:36:38Z</dcterms:modified>
</cp:coreProperties>
</file>